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BD68D-3431-46C9-B991-913C90BA6BDC}" type="datetimeFigureOut">
              <a:rPr lang="en-US" smtClean="0"/>
              <a:t>5/20/2010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3E3F7-EE37-4263-8C35-399C81F033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BD68D-3431-46C9-B991-913C90BA6BDC}" type="datetimeFigureOut">
              <a:rPr lang="en-US" smtClean="0"/>
              <a:t>5/20/2010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3E3F7-EE37-4263-8C35-399C81F033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49275"/>
            <a:ext cx="2057400" cy="5576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5"/>
            <a:ext cx="6019800" cy="5576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BD68D-3431-46C9-B991-913C90BA6BDC}" type="datetimeFigureOut">
              <a:rPr lang="en-US" smtClean="0"/>
              <a:t>5/20/2010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3E3F7-EE37-4263-8C35-399C81F033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>
            <a:lvl1pPr>
              <a:defRPr i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BD68D-3431-46C9-B991-913C90BA6BDC}" type="datetimeFigureOut">
              <a:rPr lang="en-US" smtClean="0"/>
              <a:t>5/20/2010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3E3F7-EE37-4263-8C35-399C81F033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BD68D-3431-46C9-B991-913C90BA6BDC}" type="datetimeFigureOut">
              <a:rPr lang="en-US" smtClean="0"/>
              <a:t>5/20/2010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3E3F7-EE37-4263-8C35-399C81F033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BD68D-3431-46C9-B991-913C90BA6BDC}" type="datetimeFigureOut">
              <a:rPr lang="en-US" smtClean="0"/>
              <a:t>5/20/2010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3E3F7-EE37-4263-8C35-399C81F033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BD68D-3431-46C9-B991-913C90BA6BDC}" type="datetimeFigureOut">
              <a:rPr lang="en-US" smtClean="0"/>
              <a:t>5/20/2010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3E3F7-EE37-4263-8C35-399C81F033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BD68D-3431-46C9-B991-913C90BA6BDC}" type="datetimeFigureOut">
              <a:rPr lang="en-US" smtClean="0"/>
              <a:t>5/20/2010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3E3F7-EE37-4263-8C35-399C81F033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BD68D-3431-46C9-B991-913C90BA6BDC}" type="datetimeFigureOut">
              <a:rPr lang="en-US" smtClean="0"/>
              <a:t>5/20/2010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3E3F7-EE37-4263-8C35-399C81F033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BD68D-3431-46C9-B991-913C90BA6BDC}" type="datetimeFigureOut">
              <a:rPr lang="en-US" smtClean="0"/>
              <a:t>5/20/2010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3E3F7-EE37-4263-8C35-399C81F033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BD68D-3431-46C9-B991-913C90BA6BDC}" type="datetimeFigureOut">
              <a:rPr lang="en-US" smtClean="0"/>
              <a:t>5/20/2010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3E3F7-EE37-4263-8C35-399C81F033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fld id="{988BD68D-3431-46C9-B991-913C90BA6BDC}" type="datetimeFigureOut">
              <a:rPr lang="en-US" smtClean="0"/>
              <a:t>5/20/2010</a:t>
            </a:fld>
            <a:endParaRPr lang="en-GB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3803E3F7-EE37-4263-8C35-399C81F03310}" type="slidenum">
              <a:rPr lang="en-GB" smtClean="0"/>
              <a:t>‹#›</a:t>
            </a:fld>
            <a:endParaRPr lang="en-GB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V="1">
            <a:off x="0" y="428604"/>
            <a:ext cx="91440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6200000">
            <a:off x="1032683" y="-1032682"/>
            <a:ext cx="434934" cy="25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15" cstate="print"/>
          <a:srcRect l="51176" r="2504" b="11669"/>
          <a:stretch>
            <a:fillRect/>
          </a:stretch>
        </p:blipFill>
        <p:spPr bwMode="auto">
          <a:xfrm>
            <a:off x="3643307" y="0"/>
            <a:ext cx="5500693" cy="42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500300" y="0"/>
            <a:ext cx="1157232" cy="42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143636" y="1"/>
            <a:ext cx="2857488" cy="423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18" cstate="print"/>
          <a:srcRect l="41496" r="8881"/>
          <a:stretch>
            <a:fillRect/>
          </a:stretch>
        </p:blipFill>
        <p:spPr bwMode="auto">
          <a:xfrm>
            <a:off x="0" y="6286520"/>
            <a:ext cx="9144000" cy="57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19" cstate="print">
            <a:biLevel thresh="50000"/>
          </a:blip>
          <a:srcRect/>
          <a:stretch>
            <a:fillRect/>
          </a:stretch>
        </p:blipFill>
        <p:spPr bwMode="auto">
          <a:xfrm>
            <a:off x="8259957" y="6429396"/>
            <a:ext cx="812637" cy="36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dirty="0" smtClean="0"/>
              <a:t>Chapter 2</a:t>
            </a:r>
          </a:p>
          <a:p>
            <a:pPr algn="ctr">
              <a:buNone/>
            </a:pPr>
            <a:r>
              <a:rPr lang="en-GB" b="1" dirty="0" smtClean="0"/>
              <a:t>Exploring the </a:t>
            </a:r>
            <a:r>
              <a:rPr lang="en-GB" b="1" dirty="0" smtClean="0"/>
              <a:t>Data</a:t>
            </a:r>
            <a:endParaRPr lang="en-GB" b="1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-19" r="4861"/>
          <a:stretch>
            <a:fillRect/>
          </a:stretch>
        </p:blipFill>
        <p:spPr bwMode="auto">
          <a:xfrm>
            <a:off x="1428728" y="1238149"/>
            <a:ext cx="6257940" cy="429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262946"/>
            <a:ext cx="7572428" cy="417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220094"/>
            <a:ext cx="7286676" cy="170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5419" y="1339838"/>
            <a:ext cx="7313162" cy="40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614227"/>
            <a:ext cx="4286280" cy="3469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301155"/>
            <a:ext cx="5572164" cy="4095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453519"/>
            <a:ext cx="7000924" cy="3790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07456"/>
            <a:ext cx="7143800" cy="368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84810"/>
            <a:ext cx="8229600" cy="147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5963" y="1000108"/>
            <a:ext cx="4152074" cy="4554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846"/>
          <a:stretch>
            <a:fillRect/>
          </a:stretch>
        </p:blipFill>
        <p:spPr bwMode="auto">
          <a:xfrm>
            <a:off x="2143109" y="1176224"/>
            <a:ext cx="4929222" cy="405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9235" y="1214422"/>
            <a:ext cx="4625530" cy="4160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1759" y="1268398"/>
            <a:ext cx="3900482" cy="4303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357298"/>
            <a:ext cx="7286676" cy="387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5572" y="1339836"/>
            <a:ext cx="7172856" cy="4017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1" y="2080163"/>
            <a:ext cx="6429418" cy="253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ard PPoint Template">
  <a:themeElements>
    <a:clrScheme name="a2 vr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2 vr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2 vr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2 vr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2 vr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2 vr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2 vr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2 vr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2 vr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2 vr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2 vr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2 vr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2 vr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Myers et al PPoint Template 2</Template>
  <TotalTime>25</TotalTime>
  <Words>5</Words>
  <Application>Microsoft Office PowerPoint</Application>
  <PresentationFormat>On-screen Show (4:3)</PresentationFormat>
  <Paragraphs>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Ward PPoint Template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Informa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LyonsV</dc:creator>
  <cp:lastModifiedBy>LyonsV</cp:lastModifiedBy>
  <cp:revision>8</cp:revision>
  <dcterms:created xsi:type="dcterms:W3CDTF">2010-05-20T09:40:57Z</dcterms:created>
  <dcterms:modified xsi:type="dcterms:W3CDTF">2010-05-20T10:06:12Z</dcterms:modified>
</cp:coreProperties>
</file>