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70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75" r:id="rId15"/>
    <p:sldId id="268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4" autoAdjust="0"/>
    <p:restoredTop sz="94660"/>
  </p:normalViewPr>
  <p:slideViewPr>
    <p:cSldViewPr>
      <p:cViewPr>
        <p:scale>
          <a:sx n="55" d="100"/>
          <a:sy n="55" d="100"/>
        </p:scale>
        <p:origin x="-1578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4ED44B2-F3BB-4EA4-96FB-0BFEF6F3A758}" type="datetimeFigureOut">
              <a:rPr lang="en-US"/>
              <a:pPr>
                <a:defRPr/>
              </a:pPr>
              <a:t>6/11/2010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37110A6-A455-4FC2-88F6-ED0B7AE7B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164209-D997-4038-B29E-8C9AB81607B4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8773A-7C18-43F0-9133-136048D42D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461FAB-2237-44AB-BE18-E1896ED67499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DD729-F278-43AE-A9F8-C595D1BC45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BBD379-B5F5-4054-AFD5-042FCE4EB180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4188B-0B38-4BCA-A9B5-D094FE5A77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42B51A-5AF6-408E-A0F3-2B42D783BC9A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B2B4E-3E19-478E-A572-88376902B5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9051FF-41BD-4BD2-905D-6FFE7F5AAE58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30607-D311-4552-8940-0AC82A4AD3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66BCE9-44BE-4115-ABCB-F160AC601D24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F7387-0EED-493A-AF99-8AB71BDAB8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A74DC4-F990-4D58-ADA6-91DCDDEDC9FF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3A433-9733-410B-B347-E7726A925B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CF1862-B7DC-48B3-B684-F8C652E3A100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919D0D-3AB5-4F30-BCA0-45563E712F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67A0BE-0AFD-4158-9CE6-AC1F55AF0AD0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B6B1F-195E-4C11-8BC4-B3FA8268AB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02BD3-589A-4A0B-A04B-C24739CB63E5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4D96E-7164-41EF-94D8-1FB635379F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2BF369-5367-4D35-92BA-45F639ED636F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5E27C-4310-413E-8A74-C268D5E853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29699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00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701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5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7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8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9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0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97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1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1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89317B1-6CC8-44E3-A2C2-DAA41A565DD1}" type="datetimeFigureOut">
              <a:rPr lang="en-US"/>
              <a:pPr/>
              <a:t>6/11/2010</a:t>
            </a:fld>
            <a:endParaRPr lang="en-US"/>
          </a:p>
        </p:txBody>
      </p:sp>
      <p:sp>
        <p:nvSpPr>
          <p:cNvPr id="297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29715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4EB8375-4742-492D-ABDC-C11DD7085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8513763" y="6376988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fld id="{DAB899D1-84CD-4D76-B128-3411C79109D9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eaLnBrk="1" hangingPunct="1">
                <a:defRPr/>
              </a:pPr>
              <a:t>‹#›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4294967295"/>
          </p:nvPr>
        </p:nvSpPr>
        <p:spPr>
          <a:xfrm>
            <a:off x="1905000" y="2605088"/>
            <a:ext cx="5867400" cy="1592262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 sz="2800" dirty="0">
                <a:latin typeface="Calibri" pitchFamily="34" charset="0"/>
              </a:rPr>
              <a:t>Chapter 2: 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2800" dirty="0">
                <a:latin typeface="Calibri" pitchFamily="34" charset="0"/>
              </a:rPr>
              <a:t>Electrical Conduction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2800" dirty="0">
                <a:latin typeface="Calibri" pitchFamily="34" charset="0"/>
              </a:rPr>
              <a:t>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0720" y="1905000"/>
            <a:ext cx="566928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699260"/>
            <a:ext cx="5623560" cy="89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905000"/>
            <a:ext cx="5707380" cy="79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828800"/>
            <a:ext cx="525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6420" y="1295400"/>
            <a:ext cx="5935980" cy="3604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61160"/>
            <a:ext cx="5669280" cy="138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2620" y="1394460"/>
            <a:ext cx="5554980" cy="3329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4060" y="1752600"/>
            <a:ext cx="584454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485900"/>
            <a:ext cx="540258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341120"/>
            <a:ext cx="6156960" cy="345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76400"/>
            <a:ext cx="6164580" cy="271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066800"/>
            <a:ext cx="6286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54292"/>
            <a:ext cx="5800725" cy="672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76400"/>
            <a:ext cx="76485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00200"/>
            <a:ext cx="77628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0"/>
            <a:ext cx="74580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76400"/>
            <a:ext cx="70294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828800"/>
            <a:ext cx="573786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828800"/>
            <a:ext cx="564642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9780" y="1752600"/>
            <a:ext cx="5189220" cy="119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752600"/>
            <a:ext cx="619506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95400"/>
            <a:ext cx="6179820" cy="3558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524000"/>
            <a:ext cx="5852160" cy="179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676400"/>
            <a:ext cx="6210300" cy="271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308860"/>
            <a:ext cx="5875020" cy="226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1180" y="2514600"/>
            <a:ext cx="6027420" cy="169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5940" y="922020"/>
            <a:ext cx="5890260" cy="486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9280" y="1676400"/>
            <a:ext cx="6065520" cy="297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127760"/>
            <a:ext cx="5349240" cy="306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341120"/>
            <a:ext cx="6195060" cy="300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524000"/>
            <a:ext cx="6134100" cy="26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9260" y="1447800"/>
            <a:ext cx="6225540" cy="147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76400"/>
            <a:ext cx="6050280" cy="204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295400"/>
            <a:ext cx="575310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7340" y="1524000"/>
            <a:ext cx="5966460" cy="211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2080" y="647700"/>
            <a:ext cx="652272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066800"/>
            <a:ext cx="6088380" cy="406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6880" y="1219200"/>
            <a:ext cx="6065520" cy="2994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318260"/>
            <a:ext cx="6324600" cy="3101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371600"/>
            <a:ext cx="6225540" cy="305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524000"/>
            <a:ext cx="6118860" cy="3101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676400"/>
            <a:ext cx="6492240" cy="290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600200"/>
            <a:ext cx="6294120" cy="345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676400"/>
            <a:ext cx="5722620" cy="1074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179320"/>
            <a:ext cx="6080760" cy="94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943100"/>
            <a:ext cx="63627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19200"/>
            <a:ext cx="6149340" cy="424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905000"/>
            <a:ext cx="5943600" cy="2278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066800"/>
            <a:ext cx="62484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7860" y="2057400"/>
            <a:ext cx="584454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76400"/>
            <a:ext cx="6225540" cy="2446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3060" y="1524000"/>
            <a:ext cx="6149340" cy="202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981200"/>
            <a:ext cx="466344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447800"/>
            <a:ext cx="5897880" cy="302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676400"/>
            <a:ext cx="5593080" cy="151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52400"/>
            <a:ext cx="6477000" cy="615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143000"/>
            <a:ext cx="73152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371600"/>
            <a:ext cx="8001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1180" y="1905000"/>
            <a:ext cx="75342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761047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524000"/>
            <a:ext cx="77438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2050" y="1381125"/>
            <a:ext cx="699135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" y="609600"/>
            <a:ext cx="78105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19200"/>
            <a:ext cx="789622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691640"/>
            <a:ext cx="5486400" cy="135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15340"/>
            <a:ext cx="6042660" cy="482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676400"/>
            <a:ext cx="6088380" cy="306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362200" cy="457200"/>
          </a:xfrm>
          <a:noFill/>
        </p:spPr>
        <p:txBody>
          <a:bodyPr anchor="ctr"/>
          <a:lstStyle/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Chapter 2</a:t>
            </a:r>
          </a:p>
          <a:p>
            <a:pPr algn="ctr"/>
            <a:r>
              <a:rPr lang="en-US" dirty="0">
                <a:solidFill>
                  <a:srgbClr val="898989"/>
                </a:solidFill>
                <a:effectLst/>
                <a:latin typeface="Calibri" pitchFamily="34" charset="0"/>
              </a:rPr>
              <a:t>Electrical Conduction in Metals and Alloys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168</TotalTime>
  <Words>553</Words>
  <Application>Microsoft Office PowerPoint</Application>
  <PresentationFormat>On-screen Show (4:3)</PresentationFormat>
  <Paragraphs>139</Paragraphs>
  <Slides>68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Shimmer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Mehul</dc:creator>
  <cp:lastModifiedBy>Mehul</cp:lastModifiedBy>
  <cp:revision>45</cp:revision>
  <dcterms:created xsi:type="dcterms:W3CDTF">2010-06-07T23:10:00Z</dcterms:created>
  <dcterms:modified xsi:type="dcterms:W3CDTF">2010-06-11T17:55:55Z</dcterms:modified>
</cp:coreProperties>
</file>