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6" r:id="rId6"/>
    <p:sldId id="260" r:id="rId7"/>
    <p:sldId id="267" r:id="rId8"/>
    <p:sldId id="261" r:id="rId9"/>
    <p:sldId id="262" r:id="rId10"/>
    <p:sldId id="263" r:id="rId11"/>
    <p:sldId id="264" r:id="rId12"/>
    <p:sldId id="265" r:id="rId13"/>
    <p:sldId id="268" r:id="rId14"/>
    <p:sldId id="272" r:id="rId15"/>
    <p:sldId id="273" r:id="rId16"/>
    <p:sldId id="269" r:id="rId17"/>
    <p:sldId id="270" r:id="rId18"/>
    <p:sldId id="271"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107" d="100"/>
          <a:sy n="107" d="100"/>
        </p:scale>
        <p:origin x="-84" y="-7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0_1">
  <dgm:title val=""/>
  <dgm:desc val=""/>
  <dgm:catLst>
    <dgm:cat type="mainScheme" pri="10100"/>
  </dgm:catLst>
  <dgm:styleLbl name="node0">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dk1">
        <a:shade val="80000"/>
      </a:schemeClr>
    </dgm:linClrLst>
    <dgm:effectClrLst/>
    <dgm:txLinClrLst/>
    <dgm:txFillClrLst/>
    <dgm:txEffectClrLst/>
  </dgm:styleLbl>
  <dgm:styleLbl name="node2">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dk1">
        <a:shade val="80000"/>
      </a:schemeClr>
    </dgm:linClrLst>
    <dgm:effectClrLst/>
    <dgm:txLinClrLst/>
    <dgm:txFillClrLst meth="repeat">
      <a:schemeClr val="dk1"/>
    </dgm:txFillClrLst>
    <dgm:txEffectClrLst/>
  </dgm:styleLbl>
  <dgm:styleLbl name="f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align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b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f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b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sibTrans1D1">
    <dgm:fillClrLst meth="repeat">
      <a:schemeClr val="dk1"/>
    </dgm:fillClrLst>
    <dgm:linClrLst meth="repeat">
      <a:schemeClr val="dk1"/>
    </dgm:linClrLst>
    <dgm:effectClrLst/>
    <dgm:txLinClrLst/>
    <dgm:txFillClrLst meth="repeat">
      <a:schemeClr val="tx1"/>
    </dgm:txFillClrLst>
    <dgm:txEffectClrLst/>
  </dgm:styleLbl>
  <dgm:styleLbl name="callout">
    <dgm:fillClrLst meth="repeat">
      <a:schemeClr val="dk1"/>
    </dgm:fillClrLst>
    <dgm:linClrLst meth="repeat">
      <a:schemeClr val="dk1"/>
    </dgm:linClrLst>
    <dgm:effectClrLst/>
    <dgm:txLinClrLst/>
    <dgm:txFillClrLst meth="repeat">
      <a:schemeClr val="tx1"/>
    </dgm:txFillClrLst>
    <dgm:txEffectClrLst/>
  </dgm:styleLbl>
  <dgm:styleLbl name="asst0">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dk1">
        <a:shade val="80000"/>
      </a:schemeClr>
    </dgm:linClrLst>
    <dgm:effectClrLst/>
    <dgm:txLinClrLst/>
    <dgm:txFillClrLst meth="repeat">
      <a:schemeClr val="dk1"/>
    </dgm:txFillClrLst>
    <dgm:txEffectClrLst/>
  </dgm:styleLbl>
  <dgm:styleLbl name="parChTrans2D1">
    <dgm:fillClrLst meth="repeat">
      <a:schemeClr val="dk1">
        <a:tint val="60000"/>
      </a:schemeClr>
    </dgm:fillClrLst>
    <dgm:linClrLst meth="repeat">
      <a:schemeClr val="dk1">
        <a:tint val="60000"/>
      </a:schemeClr>
    </dgm:linClrLst>
    <dgm:effectClrLst/>
    <dgm:txLinClrLst/>
    <dgm:txFillClrLst/>
    <dgm:txEffectClrLst/>
  </dgm:styleLbl>
  <dgm:styleLbl name="parChTrans2D2">
    <dgm:fillClrLst meth="repeat">
      <a:schemeClr val="dk1"/>
    </dgm:fillClrLst>
    <dgm:linClrLst meth="repeat">
      <a:schemeClr val="dk1"/>
    </dgm:linClrLst>
    <dgm:effectClrLst/>
    <dgm:txLinClrLst/>
    <dgm:txFillClrLst/>
    <dgm:txEffectClrLst/>
  </dgm:styleLbl>
  <dgm:styleLbl name="parChTrans2D3">
    <dgm:fillClrLst meth="repeat">
      <a:schemeClr val="dk1"/>
    </dgm:fillClrLst>
    <dgm:linClrLst meth="repeat">
      <a:schemeClr val="dk1"/>
    </dgm:linClrLst>
    <dgm:effectClrLst/>
    <dgm:txLinClrLst/>
    <dgm:txFillClrLst/>
    <dgm:txEffectClrLst/>
  </dgm:styleLbl>
  <dgm:styleLbl name="parChTrans2D4">
    <dgm:fillClrLst meth="repeat">
      <a:schemeClr val="dk1"/>
    </dgm:fillClrLst>
    <dgm:linClrLst meth="repeat">
      <a:schemeClr val="dk1"/>
    </dgm:linClrLst>
    <dgm:effectClrLst/>
    <dgm:txLinClrLst/>
    <dgm:txFillClrLst meth="repeat">
      <a:schemeClr val="lt1"/>
    </dgm:txFillClrLst>
    <dgm:txEffectClrLst/>
  </dgm:styleLbl>
  <dgm:styleLbl name="parChTrans1D1">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2">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3">
    <dgm:fillClrLst meth="repeat">
      <a:schemeClr val="dk1"/>
    </dgm:fillClrLst>
    <dgm:linClrLst meth="repeat">
      <a:schemeClr val="dk1">
        <a:shade val="80000"/>
      </a:schemeClr>
    </dgm:linClrLst>
    <dgm:effectClrLst/>
    <dgm:txLinClrLst/>
    <dgm:txFillClrLst meth="repeat">
      <a:schemeClr val="tx1"/>
    </dgm:txFillClrLst>
    <dgm:txEffectClrLst/>
  </dgm:styleLbl>
  <dgm:styleLbl name="parChTrans1D4">
    <dgm:fillClrLst meth="repeat">
      <a:schemeClr val="dk1"/>
    </dgm:fillClrLst>
    <dgm:linClrLst meth="repeat">
      <a:schemeClr val="dk1">
        <a:shade val="80000"/>
      </a:schemeClr>
    </dgm:linClrLst>
    <dgm:effectClrLst/>
    <dgm:txLinClrLst/>
    <dgm:txFillClrLst meth="repeat">
      <a:schemeClr val="tx1"/>
    </dgm:txFillClrLst>
    <dgm:txEffectClrLst/>
  </dgm:styleLbl>
  <dgm:styleLbl name="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con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align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trAlignAcc1">
    <dgm:fillClrLst meth="repeat">
      <a:schemeClr val="dk1">
        <a:alpha val="40000"/>
        <a:tint val="40000"/>
      </a:schemeClr>
    </dgm:fillClrLst>
    <dgm:linClrLst meth="repeat">
      <a:schemeClr val="dk1"/>
    </dgm:linClrLst>
    <dgm:effectClrLst/>
    <dgm:txLinClrLst/>
    <dgm:txFillClrLst meth="repeat">
      <a:schemeClr val="dk1"/>
    </dgm:txFillClrLst>
    <dgm:txEffectClrLst/>
  </dgm:styleLbl>
  <dgm:styleLbl name="b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solidFgAcc1">
    <dgm:fillClrLst meth="repeat">
      <a:schemeClr val="lt1"/>
    </dgm:fillClrLst>
    <dgm:linClrLst meth="repeat">
      <a:schemeClr val="dk1"/>
    </dgm:linClrLst>
    <dgm:effectClrLst/>
    <dgm:txLinClrLst/>
    <dgm:txFillClrLst meth="repeat">
      <a:schemeClr val="dk1"/>
    </dgm:txFillClrLst>
    <dgm:txEffectClrLst/>
  </dgm:styleLbl>
  <dgm:styleLbl name="solidAlignAcc1">
    <dgm:fillClrLst meth="repeat">
      <a:schemeClr val="lt1"/>
    </dgm:fillClrLst>
    <dgm:linClrLst meth="repeat">
      <a:schemeClr val="dk1"/>
    </dgm:linClrLst>
    <dgm:effectClrLst/>
    <dgm:txLinClrLst/>
    <dgm:txFillClrLst meth="repeat">
      <a:schemeClr val="dk1"/>
    </dgm:txFillClrLst>
    <dgm:txEffectClrLst/>
  </dgm:styleLbl>
  <dgm:styleLbl name="solidBgAcc1">
    <dgm:fillClrLst meth="repeat">
      <a:schemeClr val="lt1"/>
    </dgm:fillClrLst>
    <dgm:linClrLst meth="repeat">
      <a:schemeClr val="dk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fgAcc0">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2">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3">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4">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bgShp">
    <dgm:fillClrLst meth="repeat">
      <a:schemeClr val="dk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dk1">
        <a:shade val="80000"/>
      </a:schemeClr>
    </dgm:fillClrLst>
    <dgm:linClrLst meth="repeat">
      <a:schemeClr val="dk1"/>
    </dgm:linClrLst>
    <dgm:effectClrLst/>
    <dgm:txLinClrLst/>
    <dgm:txFillClrLst meth="repeat">
      <a:schemeClr val="lt1"/>
    </dgm:txFillClrLst>
    <dgm:txEffectClrLst/>
  </dgm:styleLbl>
  <dgm:styleLbl name="trBgShp">
    <dgm:fillClrLst meth="repeat">
      <a:schemeClr val="dk1">
        <a:tint val="50000"/>
        <a:alpha val="40000"/>
      </a:schemeClr>
    </dgm:fillClrLst>
    <dgm:linClrLst meth="repeat">
      <a:schemeClr val="dk1"/>
    </dgm:linClrLst>
    <dgm:effectClrLst/>
    <dgm:txLinClrLst/>
    <dgm:txFillClrLst meth="repeat">
      <a:schemeClr val="lt1"/>
    </dgm:txFillClrLst>
    <dgm:txEffectClrLst/>
  </dgm:styleLbl>
  <dgm:styleLbl name="fgShp">
    <dgm:fillClrLst meth="repeat">
      <a:schemeClr val="dk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20D188BC-4226-4138-9DEF-CEAC5E81EC67}" type="doc">
      <dgm:prSet loTypeId="urn:microsoft.com/office/officeart/2005/8/layout/hProcess9" loCatId="process" qsTypeId="urn:microsoft.com/office/officeart/2005/8/quickstyle/simple1" qsCatId="simple" csTypeId="urn:microsoft.com/office/officeart/2005/8/colors/accent1_2" csCatId="accent1" phldr="1"/>
      <dgm:spPr/>
    </dgm:pt>
    <dgm:pt modelId="{6BCF5264-049F-4DF0-AB44-C462BCD4AB69}">
      <dgm:prSet phldrT="[Text]" custT="1"/>
      <dgm:spPr/>
      <dgm:t>
        <a:bodyPr/>
        <a:lstStyle/>
        <a:p>
          <a:r>
            <a:rPr lang="en-US" sz="2400" b="1" dirty="0" smtClean="0"/>
            <a:t>Emergency</a:t>
          </a:r>
        </a:p>
        <a:p>
          <a:r>
            <a:rPr lang="en-US" sz="1400" dirty="0" smtClean="0"/>
            <a:t>Routine</a:t>
          </a:r>
        </a:p>
        <a:p>
          <a:r>
            <a:rPr lang="en-US" sz="1400" dirty="0" smtClean="0"/>
            <a:t>Predictable</a:t>
          </a:r>
        </a:p>
        <a:p>
          <a:r>
            <a:rPr lang="en-US" sz="1400" dirty="0" smtClean="0"/>
            <a:t>Handled Locally</a:t>
          </a:r>
          <a:endParaRPr lang="en-US" sz="1400" dirty="0"/>
        </a:p>
      </dgm:t>
    </dgm:pt>
    <dgm:pt modelId="{24D80827-554E-4C17-A36E-03EDD78EC847}" type="parTrans" cxnId="{8DCE434B-58FD-4B4E-A04F-2798B9B548D8}">
      <dgm:prSet/>
      <dgm:spPr/>
      <dgm:t>
        <a:bodyPr/>
        <a:lstStyle/>
        <a:p>
          <a:endParaRPr lang="en-US"/>
        </a:p>
      </dgm:t>
    </dgm:pt>
    <dgm:pt modelId="{36E095F0-16F6-4A18-B8FE-000972E323FE}" type="sibTrans" cxnId="{8DCE434B-58FD-4B4E-A04F-2798B9B548D8}">
      <dgm:prSet/>
      <dgm:spPr/>
      <dgm:t>
        <a:bodyPr/>
        <a:lstStyle/>
        <a:p>
          <a:endParaRPr lang="en-US"/>
        </a:p>
      </dgm:t>
    </dgm:pt>
    <dgm:pt modelId="{E2D62FDE-2BC6-46BC-8F77-8E37F59D5BBC}">
      <dgm:prSet phldrT="[Text]" custT="1"/>
      <dgm:spPr/>
      <dgm:t>
        <a:bodyPr/>
        <a:lstStyle/>
        <a:p>
          <a:endParaRPr lang="en-US" sz="2400" b="1" dirty="0" smtClean="0"/>
        </a:p>
        <a:p>
          <a:r>
            <a:rPr lang="en-US" sz="2400" b="1" dirty="0" smtClean="0"/>
            <a:t>Disaster</a:t>
          </a:r>
        </a:p>
        <a:p>
          <a:r>
            <a:rPr lang="en-US" sz="1400" b="0" i="0" dirty="0" smtClean="0"/>
            <a:t>Community Disruption</a:t>
          </a:r>
        </a:p>
        <a:p>
          <a:r>
            <a:rPr lang="en-US" sz="1400" b="0" i="0" dirty="0" smtClean="0"/>
            <a:t>Local Capacity Overwhelmed</a:t>
          </a:r>
        </a:p>
        <a:p>
          <a:r>
            <a:rPr lang="en-US" sz="1400" b="0" i="0" dirty="0" smtClean="0"/>
            <a:t>Outside Help Needed</a:t>
          </a:r>
        </a:p>
        <a:p>
          <a:endParaRPr lang="en-US" sz="1400" b="0" i="0" dirty="0" smtClean="0"/>
        </a:p>
        <a:p>
          <a:endParaRPr lang="en-US" sz="1400" b="0" i="0" dirty="0"/>
        </a:p>
      </dgm:t>
    </dgm:pt>
    <dgm:pt modelId="{78EB053C-1892-4121-8809-158A85BF9F93}" type="parTrans" cxnId="{A9B6F7AD-2889-42C2-AE3D-11A3F7E9474D}">
      <dgm:prSet/>
      <dgm:spPr/>
      <dgm:t>
        <a:bodyPr/>
        <a:lstStyle/>
        <a:p>
          <a:endParaRPr lang="en-US"/>
        </a:p>
      </dgm:t>
    </dgm:pt>
    <dgm:pt modelId="{B7F562DD-7230-41F9-8C7C-A5E9DEAC59FC}" type="sibTrans" cxnId="{A9B6F7AD-2889-42C2-AE3D-11A3F7E9474D}">
      <dgm:prSet/>
      <dgm:spPr/>
      <dgm:t>
        <a:bodyPr/>
        <a:lstStyle/>
        <a:p>
          <a:endParaRPr lang="en-US"/>
        </a:p>
      </dgm:t>
    </dgm:pt>
    <dgm:pt modelId="{B7BD85A8-26C6-44B5-AEB3-AC69F58C4D56}">
      <dgm:prSet phldrT="[Text]" custT="1"/>
      <dgm:spPr/>
      <dgm:t>
        <a:bodyPr/>
        <a:lstStyle/>
        <a:p>
          <a:r>
            <a:rPr lang="en-US" sz="2400" b="1" dirty="0" smtClean="0"/>
            <a:t>Catastrophe</a:t>
          </a:r>
        </a:p>
        <a:p>
          <a:r>
            <a:rPr lang="en-US" sz="1400" b="0" dirty="0" smtClean="0"/>
            <a:t>Regional Impact</a:t>
          </a:r>
        </a:p>
        <a:p>
          <a:r>
            <a:rPr lang="en-US" sz="1400" b="0" dirty="0" smtClean="0"/>
            <a:t>Infrastructure Compromised</a:t>
          </a:r>
        </a:p>
        <a:p>
          <a:r>
            <a:rPr lang="en-US" sz="1400" b="0" dirty="0" smtClean="0"/>
            <a:t>Aid Slow to Arrive</a:t>
          </a:r>
        </a:p>
        <a:p>
          <a:endParaRPr lang="en-US" sz="1400" b="0" dirty="0"/>
        </a:p>
      </dgm:t>
    </dgm:pt>
    <dgm:pt modelId="{54587F4E-4677-499C-98BE-86661E977E35}" type="parTrans" cxnId="{83D6EDB8-039E-4322-8B24-AC378201D581}">
      <dgm:prSet/>
      <dgm:spPr/>
      <dgm:t>
        <a:bodyPr/>
        <a:lstStyle/>
        <a:p>
          <a:endParaRPr lang="en-US"/>
        </a:p>
      </dgm:t>
    </dgm:pt>
    <dgm:pt modelId="{AC5CC37C-970B-423E-84DF-169F02F5A19A}" type="sibTrans" cxnId="{83D6EDB8-039E-4322-8B24-AC378201D581}">
      <dgm:prSet/>
      <dgm:spPr/>
      <dgm:t>
        <a:bodyPr/>
        <a:lstStyle/>
        <a:p>
          <a:endParaRPr lang="en-US"/>
        </a:p>
      </dgm:t>
    </dgm:pt>
    <dgm:pt modelId="{58EEA65E-27A3-4BC2-9E87-6BEB573F4817}" type="pres">
      <dgm:prSet presAssocID="{20D188BC-4226-4138-9DEF-CEAC5E81EC67}" presName="CompostProcess" presStyleCnt="0">
        <dgm:presLayoutVars>
          <dgm:dir/>
          <dgm:resizeHandles val="exact"/>
        </dgm:presLayoutVars>
      </dgm:prSet>
      <dgm:spPr/>
    </dgm:pt>
    <dgm:pt modelId="{DEF042C4-F010-46DE-BC82-2B1712BEC2F3}" type="pres">
      <dgm:prSet presAssocID="{20D188BC-4226-4138-9DEF-CEAC5E81EC67}" presName="arrow" presStyleLbl="bgShp" presStyleIdx="0" presStyleCnt="1"/>
      <dgm:spPr/>
    </dgm:pt>
    <dgm:pt modelId="{4FFED696-FDF0-4234-B62D-48860906BD63}" type="pres">
      <dgm:prSet presAssocID="{20D188BC-4226-4138-9DEF-CEAC5E81EC67}" presName="linearProcess" presStyleCnt="0"/>
      <dgm:spPr/>
    </dgm:pt>
    <dgm:pt modelId="{4F08C29F-A4AF-4B7A-9843-F79D131446F2}" type="pres">
      <dgm:prSet presAssocID="{6BCF5264-049F-4DF0-AB44-C462BCD4AB69}" presName="textNode" presStyleLbl="node1" presStyleIdx="0" presStyleCnt="3">
        <dgm:presLayoutVars>
          <dgm:bulletEnabled val="1"/>
        </dgm:presLayoutVars>
      </dgm:prSet>
      <dgm:spPr/>
      <dgm:t>
        <a:bodyPr/>
        <a:lstStyle/>
        <a:p>
          <a:endParaRPr lang="en-US"/>
        </a:p>
      </dgm:t>
    </dgm:pt>
    <dgm:pt modelId="{D6905389-1349-4912-97BA-6BAA14F76C91}" type="pres">
      <dgm:prSet presAssocID="{36E095F0-16F6-4A18-B8FE-000972E323FE}" presName="sibTrans" presStyleCnt="0"/>
      <dgm:spPr/>
    </dgm:pt>
    <dgm:pt modelId="{559F66CE-8ECE-442A-9D75-309DC4F821A7}" type="pres">
      <dgm:prSet presAssocID="{E2D62FDE-2BC6-46BC-8F77-8E37F59D5BBC}" presName="textNode" presStyleLbl="node1" presStyleIdx="1" presStyleCnt="3">
        <dgm:presLayoutVars>
          <dgm:bulletEnabled val="1"/>
        </dgm:presLayoutVars>
      </dgm:prSet>
      <dgm:spPr/>
      <dgm:t>
        <a:bodyPr/>
        <a:lstStyle/>
        <a:p>
          <a:endParaRPr lang="en-US"/>
        </a:p>
      </dgm:t>
    </dgm:pt>
    <dgm:pt modelId="{1096D292-4D82-45AC-808A-F1C873DC4F84}" type="pres">
      <dgm:prSet presAssocID="{B7F562DD-7230-41F9-8C7C-A5E9DEAC59FC}" presName="sibTrans" presStyleCnt="0"/>
      <dgm:spPr/>
    </dgm:pt>
    <dgm:pt modelId="{DA670560-30D5-475F-9BE9-CE7C760276BF}" type="pres">
      <dgm:prSet presAssocID="{B7BD85A8-26C6-44B5-AEB3-AC69F58C4D56}" presName="textNode" presStyleLbl="node1" presStyleIdx="2" presStyleCnt="3">
        <dgm:presLayoutVars>
          <dgm:bulletEnabled val="1"/>
        </dgm:presLayoutVars>
      </dgm:prSet>
      <dgm:spPr/>
      <dgm:t>
        <a:bodyPr/>
        <a:lstStyle/>
        <a:p>
          <a:endParaRPr lang="en-US"/>
        </a:p>
      </dgm:t>
    </dgm:pt>
  </dgm:ptLst>
  <dgm:cxnLst>
    <dgm:cxn modelId="{83D6EDB8-039E-4322-8B24-AC378201D581}" srcId="{20D188BC-4226-4138-9DEF-CEAC5E81EC67}" destId="{B7BD85A8-26C6-44B5-AEB3-AC69F58C4D56}" srcOrd="2" destOrd="0" parTransId="{54587F4E-4677-499C-98BE-86661E977E35}" sibTransId="{AC5CC37C-970B-423E-84DF-169F02F5A19A}"/>
    <dgm:cxn modelId="{F8336D96-E439-43B9-9064-5FFCAD50F4CB}" type="presOf" srcId="{6BCF5264-049F-4DF0-AB44-C462BCD4AB69}" destId="{4F08C29F-A4AF-4B7A-9843-F79D131446F2}" srcOrd="0" destOrd="0" presId="urn:microsoft.com/office/officeart/2005/8/layout/hProcess9"/>
    <dgm:cxn modelId="{30017326-72FB-464B-A05A-CCF4F64F5D5C}" type="presOf" srcId="{20D188BC-4226-4138-9DEF-CEAC5E81EC67}" destId="{58EEA65E-27A3-4BC2-9E87-6BEB573F4817}" srcOrd="0" destOrd="0" presId="urn:microsoft.com/office/officeart/2005/8/layout/hProcess9"/>
    <dgm:cxn modelId="{28AC20F2-2A02-4918-8245-20A8BBDEBE63}" type="presOf" srcId="{B7BD85A8-26C6-44B5-AEB3-AC69F58C4D56}" destId="{DA670560-30D5-475F-9BE9-CE7C760276BF}" srcOrd="0" destOrd="0" presId="urn:microsoft.com/office/officeart/2005/8/layout/hProcess9"/>
    <dgm:cxn modelId="{A9B6F7AD-2889-42C2-AE3D-11A3F7E9474D}" srcId="{20D188BC-4226-4138-9DEF-CEAC5E81EC67}" destId="{E2D62FDE-2BC6-46BC-8F77-8E37F59D5BBC}" srcOrd="1" destOrd="0" parTransId="{78EB053C-1892-4121-8809-158A85BF9F93}" sibTransId="{B7F562DD-7230-41F9-8C7C-A5E9DEAC59FC}"/>
    <dgm:cxn modelId="{8DCE434B-58FD-4B4E-A04F-2798B9B548D8}" srcId="{20D188BC-4226-4138-9DEF-CEAC5E81EC67}" destId="{6BCF5264-049F-4DF0-AB44-C462BCD4AB69}" srcOrd="0" destOrd="0" parTransId="{24D80827-554E-4C17-A36E-03EDD78EC847}" sibTransId="{36E095F0-16F6-4A18-B8FE-000972E323FE}"/>
    <dgm:cxn modelId="{9025545C-3E28-48D6-B506-DC6C53DA90F8}" type="presOf" srcId="{E2D62FDE-2BC6-46BC-8F77-8E37F59D5BBC}" destId="{559F66CE-8ECE-442A-9D75-309DC4F821A7}" srcOrd="0" destOrd="0" presId="urn:microsoft.com/office/officeart/2005/8/layout/hProcess9"/>
    <dgm:cxn modelId="{AEA9BB63-A016-49D8-8835-DF0E87BCD5D7}" type="presParOf" srcId="{58EEA65E-27A3-4BC2-9E87-6BEB573F4817}" destId="{DEF042C4-F010-46DE-BC82-2B1712BEC2F3}" srcOrd="0" destOrd="0" presId="urn:microsoft.com/office/officeart/2005/8/layout/hProcess9"/>
    <dgm:cxn modelId="{78FA0BB0-B934-4547-BF73-0E70B2120CB6}" type="presParOf" srcId="{58EEA65E-27A3-4BC2-9E87-6BEB573F4817}" destId="{4FFED696-FDF0-4234-B62D-48860906BD63}" srcOrd="1" destOrd="0" presId="urn:microsoft.com/office/officeart/2005/8/layout/hProcess9"/>
    <dgm:cxn modelId="{C9EBD69B-B67C-4199-BA00-13B667B6F7C1}" type="presParOf" srcId="{4FFED696-FDF0-4234-B62D-48860906BD63}" destId="{4F08C29F-A4AF-4B7A-9843-F79D131446F2}" srcOrd="0" destOrd="0" presId="urn:microsoft.com/office/officeart/2005/8/layout/hProcess9"/>
    <dgm:cxn modelId="{1C003A14-200B-4FFC-BFE7-74A389BB4450}" type="presParOf" srcId="{4FFED696-FDF0-4234-B62D-48860906BD63}" destId="{D6905389-1349-4912-97BA-6BAA14F76C91}" srcOrd="1" destOrd="0" presId="urn:microsoft.com/office/officeart/2005/8/layout/hProcess9"/>
    <dgm:cxn modelId="{64E96835-D50C-49C8-A404-3C5D380A6EFA}" type="presParOf" srcId="{4FFED696-FDF0-4234-B62D-48860906BD63}" destId="{559F66CE-8ECE-442A-9D75-309DC4F821A7}" srcOrd="2" destOrd="0" presId="urn:microsoft.com/office/officeart/2005/8/layout/hProcess9"/>
    <dgm:cxn modelId="{AAD7D959-E274-4154-83F5-5CF1E9F9CE30}" type="presParOf" srcId="{4FFED696-FDF0-4234-B62D-48860906BD63}" destId="{1096D292-4D82-45AC-808A-F1C873DC4F84}" srcOrd="3" destOrd="0" presId="urn:microsoft.com/office/officeart/2005/8/layout/hProcess9"/>
    <dgm:cxn modelId="{351519D2-689B-48B7-80BD-D607E84EF1F8}" type="presParOf" srcId="{4FFED696-FDF0-4234-B62D-48860906BD63}" destId="{DA670560-30D5-475F-9BE9-CE7C760276BF}" srcOrd="4" destOrd="0" presId="urn:microsoft.com/office/officeart/2005/8/layout/hProcess9"/>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6D1CA77F-09DF-469F-BEE3-3229CAF9B3D8}" type="doc">
      <dgm:prSet loTypeId="urn:microsoft.com/office/officeart/2005/8/layout/cycle5" loCatId="cycle" qsTypeId="urn:microsoft.com/office/officeart/2005/8/quickstyle/simple1" qsCatId="simple" csTypeId="urn:microsoft.com/office/officeart/2005/8/colors/accent1_2" csCatId="accent1" phldr="1"/>
      <dgm:spPr/>
      <dgm:t>
        <a:bodyPr/>
        <a:lstStyle/>
        <a:p>
          <a:endParaRPr lang="en-US"/>
        </a:p>
      </dgm:t>
    </dgm:pt>
    <dgm:pt modelId="{29A1FC0F-8AF9-4418-BE7F-ED82CC3FC72F}">
      <dgm:prSet phldrT="[Text]"/>
      <dgm:spPr/>
      <dgm:t>
        <a:bodyPr/>
        <a:lstStyle/>
        <a:p>
          <a:r>
            <a:rPr lang="en-US" dirty="0" smtClean="0"/>
            <a:t>Mitigation</a:t>
          </a:r>
          <a:endParaRPr lang="en-US" dirty="0"/>
        </a:p>
      </dgm:t>
    </dgm:pt>
    <dgm:pt modelId="{176FAEB4-5722-4D73-9B25-686A7638CF64}" type="parTrans" cxnId="{C1D08A74-A72B-4ACB-9DF1-29185AE72E90}">
      <dgm:prSet/>
      <dgm:spPr/>
      <dgm:t>
        <a:bodyPr/>
        <a:lstStyle/>
        <a:p>
          <a:endParaRPr lang="en-US"/>
        </a:p>
      </dgm:t>
    </dgm:pt>
    <dgm:pt modelId="{A3E1407B-0B0A-4C1E-87AB-9C98E7CAC271}" type="sibTrans" cxnId="{C1D08A74-A72B-4ACB-9DF1-29185AE72E90}">
      <dgm:prSet/>
      <dgm:spPr/>
      <dgm:t>
        <a:bodyPr/>
        <a:lstStyle/>
        <a:p>
          <a:endParaRPr lang="en-US"/>
        </a:p>
      </dgm:t>
    </dgm:pt>
    <dgm:pt modelId="{9DC48E21-FF06-491D-A2EB-79F8D5BF24F4}">
      <dgm:prSet phldrT="[Text]"/>
      <dgm:spPr/>
      <dgm:t>
        <a:bodyPr/>
        <a:lstStyle/>
        <a:p>
          <a:r>
            <a:rPr lang="en-US" dirty="0" smtClean="0"/>
            <a:t>Preparedness</a:t>
          </a:r>
          <a:endParaRPr lang="en-US" dirty="0"/>
        </a:p>
      </dgm:t>
    </dgm:pt>
    <dgm:pt modelId="{E80D487B-97DB-48C3-8773-78A3CE1EF9A3}" type="parTrans" cxnId="{D447A8FB-315F-48DE-8267-8CAA14C7F60D}">
      <dgm:prSet/>
      <dgm:spPr/>
      <dgm:t>
        <a:bodyPr/>
        <a:lstStyle/>
        <a:p>
          <a:endParaRPr lang="en-US"/>
        </a:p>
      </dgm:t>
    </dgm:pt>
    <dgm:pt modelId="{96BD2828-92CC-470A-A21F-2C651116EF39}" type="sibTrans" cxnId="{D447A8FB-315F-48DE-8267-8CAA14C7F60D}">
      <dgm:prSet/>
      <dgm:spPr/>
      <dgm:t>
        <a:bodyPr/>
        <a:lstStyle/>
        <a:p>
          <a:endParaRPr lang="en-US"/>
        </a:p>
      </dgm:t>
    </dgm:pt>
    <dgm:pt modelId="{566390AD-51B4-4A47-88D7-0436666336CF}">
      <dgm:prSet phldrT="[Text]"/>
      <dgm:spPr/>
      <dgm:t>
        <a:bodyPr/>
        <a:lstStyle/>
        <a:p>
          <a:r>
            <a:rPr lang="en-US" dirty="0" smtClean="0"/>
            <a:t>Response</a:t>
          </a:r>
          <a:endParaRPr lang="en-US" dirty="0"/>
        </a:p>
      </dgm:t>
    </dgm:pt>
    <dgm:pt modelId="{6FE9E6E9-5B9C-4681-9DC0-DB8D3D07F6F9}" type="parTrans" cxnId="{EF922681-6045-4FA5-B61C-C461FA06C526}">
      <dgm:prSet/>
      <dgm:spPr/>
      <dgm:t>
        <a:bodyPr/>
        <a:lstStyle/>
        <a:p>
          <a:endParaRPr lang="en-US"/>
        </a:p>
      </dgm:t>
    </dgm:pt>
    <dgm:pt modelId="{E601D20A-1633-4F22-882D-52336F97F0D6}" type="sibTrans" cxnId="{EF922681-6045-4FA5-B61C-C461FA06C526}">
      <dgm:prSet/>
      <dgm:spPr/>
      <dgm:t>
        <a:bodyPr/>
        <a:lstStyle/>
        <a:p>
          <a:endParaRPr lang="en-US"/>
        </a:p>
      </dgm:t>
    </dgm:pt>
    <dgm:pt modelId="{1F6D2139-C6B3-4FEF-A8CF-F5248F3A4325}">
      <dgm:prSet phldrT="[Text]"/>
      <dgm:spPr/>
      <dgm:t>
        <a:bodyPr/>
        <a:lstStyle/>
        <a:p>
          <a:r>
            <a:rPr lang="en-US" dirty="0" smtClean="0"/>
            <a:t>Recovery</a:t>
          </a:r>
          <a:endParaRPr lang="en-US" dirty="0"/>
        </a:p>
      </dgm:t>
    </dgm:pt>
    <dgm:pt modelId="{0E7FE0A1-F304-4AC2-A2C4-D705DF719BAF}" type="parTrans" cxnId="{9EC26BAA-ADD5-4E90-92D2-7D39F3CA962F}">
      <dgm:prSet/>
      <dgm:spPr/>
      <dgm:t>
        <a:bodyPr/>
        <a:lstStyle/>
        <a:p>
          <a:endParaRPr lang="en-US"/>
        </a:p>
      </dgm:t>
    </dgm:pt>
    <dgm:pt modelId="{2A88B1CB-FEE7-4120-A4DA-566A14CB414D}" type="sibTrans" cxnId="{9EC26BAA-ADD5-4E90-92D2-7D39F3CA962F}">
      <dgm:prSet/>
      <dgm:spPr/>
      <dgm:t>
        <a:bodyPr/>
        <a:lstStyle/>
        <a:p>
          <a:endParaRPr lang="en-US"/>
        </a:p>
      </dgm:t>
    </dgm:pt>
    <dgm:pt modelId="{3311676C-FFDD-4180-B0BD-29227AEF4032}" type="pres">
      <dgm:prSet presAssocID="{6D1CA77F-09DF-469F-BEE3-3229CAF9B3D8}" presName="cycle" presStyleCnt="0">
        <dgm:presLayoutVars>
          <dgm:dir/>
          <dgm:resizeHandles val="exact"/>
        </dgm:presLayoutVars>
      </dgm:prSet>
      <dgm:spPr/>
      <dgm:t>
        <a:bodyPr/>
        <a:lstStyle/>
        <a:p>
          <a:endParaRPr lang="en-US"/>
        </a:p>
      </dgm:t>
    </dgm:pt>
    <dgm:pt modelId="{ED8D5A2A-8D4B-45E8-ADB5-CD7DFF00B910}" type="pres">
      <dgm:prSet presAssocID="{29A1FC0F-8AF9-4418-BE7F-ED82CC3FC72F}" presName="node" presStyleLbl="node1" presStyleIdx="0" presStyleCnt="4">
        <dgm:presLayoutVars>
          <dgm:bulletEnabled val="1"/>
        </dgm:presLayoutVars>
      </dgm:prSet>
      <dgm:spPr/>
      <dgm:t>
        <a:bodyPr/>
        <a:lstStyle/>
        <a:p>
          <a:endParaRPr lang="en-US"/>
        </a:p>
      </dgm:t>
    </dgm:pt>
    <dgm:pt modelId="{14FACFA3-2B7C-4FC0-9653-F79F087C624A}" type="pres">
      <dgm:prSet presAssocID="{29A1FC0F-8AF9-4418-BE7F-ED82CC3FC72F}" presName="spNode" presStyleCnt="0"/>
      <dgm:spPr/>
    </dgm:pt>
    <dgm:pt modelId="{9362F98F-B433-4B31-A4AE-EE8CD6B162CC}" type="pres">
      <dgm:prSet presAssocID="{A3E1407B-0B0A-4C1E-87AB-9C98E7CAC271}" presName="sibTrans" presStyleLbl="sibTrans1D1" presStyleIdx="0" presStyleCnt="4"/>
      <dgm:spPr/>
      <dgm:t>
        <a:bodyPr/>
        <a:lstStyle/>
        <a:p>
          <a:endParaRPr lang="en-US"/>
        </a:p>
      </dgm:t>
    </dgm:pt>
    <dgm:pt modelId="{3103E158-ACA3-4515-8C5E-3BDCC4A30F2B}" type="pres">
      <dgm:prSet presAssocID="{9DC48E21-FF06-491D-A2EB-79F8D5BF24F4}" presName="node" presStyleLbl="node1" presStyleIdx="1" presStyleCnt="4">
        <dgm:presLayoutVars>
          <dgm:bulletEnabled val="1"/>
        </dgm:presLayoutVars>
      </dgm:prSet>
      <dgm:spPr/>
      <dgm:t>
        <a:bodyPr/>
        <a:lstStyle/>
        <a:p>
          <a:endParaRPr lang="en-US"/>
        </a:p>
      </dgm:t>
    </dgm:pt>
    <dgm:pt modelId="{CD20B961-91EA-46FA-AFB2-9BF3870F4240}" type="pres">
      <dgm:prSet presAssocID="{9DC48E21-FF06-491D-A2EB-79F8D5BF24F4}" presName="spNode" presStyleCnt="0"/>
      <dgm:spPr/>
    </dgm:pt>
    <dgm:pt modelId="{8EC16FF6-061D-49C4-9A53-322F1246C621}" type="pres">
      <dgm:prSet presAssocID="{96BD2828-92CC-470A-A21F-2C651116EF39}" presName="sibTrans" presStyleLbl="sibTrans1D1" presStyleIdx="1" presStyleCnt="4"/>
      <dgm:spPr/>
      <dgm:t>
        <a:bodyPr/>
        <a:lstStyle/>
        <a:p>
          <a:endParaRPr lang="en-US"/>
        </a:p>
      </dgm:t>
    </dgm:pt>
    <dgm:pt modelId="{0075572F-E6BF-4285-A290-5129D2C7D1A1}" type="pres">
      <dgm:prSet presAssocID="{566390AD-51B4-4A47-88D7-0436666336CF}" presName="node" presStyleLbl="node1" presStyleIdx="2" presStyleCnt="4">
        <dgm:presLayoutVars>
          <dgm:bulletEnabled val="1"/>
        </dgm:presLayoutVars>
      </dgm:prSet>
      <dgm:spPr/>
      <dgm:t>
        <a:bodyPr/>
        <a:lstStyle/>
        <a:p>
          <a:endParaRPr lang="en-US"/>
        </a:p>
      </dgm:t>
    </dgm:pt>
    <dgm:pt modelId="{AD4476ED-1086-4FF4-B263-B214E4E96F3E}" type="pres">
      <dgm:prSet presAssocID="{566390AD-51B4-4A47-88D7-0436666336CF}" presName="spNode" presStyleCnt="0"/>
      <dgm:spPr/>
    </dgm:pt>
    <dgm:pt modelId="{B22903D8-C2F1-4204-BA48-B3A1E3FC34C5}" type="pres">
      <dgm:prSet presAssocID="{E601D20A-1633-4F22-882D-52336F97F0D6}" presName="sibTrans" presStyleLbl="sibTrans1D1" presStyleIdx="2" presStyleCnt="4"/>
      <dgm:spPr/>
      <dgm:t>
        <a:bodyPr/>
        <a:lstStyle/>
        <a:p>
          <a:endParaRPr lang="en-US"/>
        </a:p>
      </dgm:t>
    </dgm:pt>
    <dgm:pt modelId="{21FF1C16-5773-48AF-8BA8-1F8CA1578B3C}" type="pres">
      <dgm:prSet presAssocID="{1F6D2139-C6B3-4FEF-A8CF-F5248F3A4325}" presName="node" presStyleLbl="node1" presStyleIdx="3" presStyleCnt="4">
        <dgm:presLayoutVars>
          <dgm:bulletEnabled val="1"/>
        </dgm:presLayoutVars>
      </dgm:prSet>
      <dgm:spPr/>
      <dgm:t>
        <a:bodyPr/>
        <a:lstStyle/>
        <a:p>
          <a:endParaRPr lang="en-US"/>
        </a:p>
      </dgm:t>
    </dgm:pt>
    <dgm:pt modelId="{ACC5319C-35A7-4B37-831E-C45A21D2A911}" type="pres">
      <dgm:prSet presAssocID="{1F6D2139-C6B3-4FEF-A8CF-F5248F3A4325}" presName="spNode" presStyleCnt="0"/>
      <dgm:spPr/>
    </dgm:pt>
    <dgm:pt modelId="{59CC49AD-888B-4889-94C2-8E6771925467}" type="pres">
      <dgm:prSet presAssocID="{2A88B1CB-FEE7-4120-A4DA-566A14CB414D}" presName="sibTrans" presStyleLbl="sibTrans1D1" presStyleIdx="3" presStyleCnt="4"/>
      <dgm:spPr/>
      <dgm:t>
        <a:bodyPr/>
        <a:lstStyle/>
        <a:p>
          <a:endParaRPr lang="en-US"/>
        </a:p>
      </dgm:t>
    </dgm:pt>
  </dgm:ptLst>
  <dgm:cxnLst>
    <dgm:cxn modelId="{0AAE1D02-CA22-4F7D-BD5F-D119FC08BBC1}" type="presOf" srcId="{566390AD-51B4-4A47-88D7-0436666336CF}" destId="{0075572F-E6BF-4285-A290-5129D2C7D1A1}" srcOrd="0" destOrd="0" presId="urn:microsoft.com/office/officeart/2005/8/layout/cycle5"/>
    <dgm:cxn modelId="{B56AD628-4B0D-42BB-AC29-EFB94252552B}" type="presOf" srcId="{2A88B1CB-FEE7-4120-A4DA-566A14CB414D}" destId="{59CC49AD-888B-4889-94C2-8E6771925467}" srcOrd="0" destOrd="0" presId="urn:microsoft.com/office/officeart/2005/8/layout/cycle5"/>
    <dgm:cxn modelId="{D447A8FB-315F-48DE-8267-8CAA14C7F60D}" srcId="{6D1CA77F-09DF-469F-BEE3-3229CAF9B3D8}" destId="{9DC48E21-FF06-491D-A2EB-79F8D5BF24F4}" srcOrd="1" destOrd="0" parTransId="{E80D487B-97DB-48C3-8773-78A3CE1EF9A3}" sibTransId="{96BD2828-92CC-470A-A21F-2C651116EF39}"/>
    <dgm:cxn modelId="{ABFEBB03-42CA-4B1F-81B6-EA1DA71B40C0}" type="presOf" srcId="{9DC48E21-FF06-491D-A2EB-79F8D5BF24F4}" destId="{3103E158-ACA3-4515-8C5E-3BDCC4A30F2B}" srcOrd="0" destOrd="0" presId="urn:microsoft.com/office/officeart/2005/8/layout/cycle5"/>
    <dgm:cxn modelId="{464F5829-6950-4A3F-A3BA-D25084E1961E}" type="presOf" srcId="{6D1CA77F-09DF-469F-BEE3-3229CAF9B3D8}" destId="{3311676C-FFDD-4180-B0BD-29227AEF4032}" srcOrd="0" destOrd="0" presId="urn:microsoft.com/office/officeart/2005/8/layout/cycle5"/>
    <dgm:cxn modelId="{DC0991DD-62EE-4D50-902B-C7AFCD88FDF5}" type="presOf" srcId="{96BD2828-92CC-470A-A21F-2C651116EF39}" destId="{8EC16FF6-061D-49C4-9A53-322F1246C621}" srcOrd="0" destOrd="0" presId="urn:microsoft.com/office/officeart/2005/8/layout/cycle5"/>
    <dgm:cxn modelId="{EF922681-6045-4FA5-B61C-C461FA06C526}" srcId="{6D1CA77F-09DF-469F-BEE3-3229CAF9B3D8}" destId="{566390AD-51B4-4A47-88D7-0436666336CF}" srcOrd="2" destOrd="0" parTransId="{6FE9E6E9-5B9C-4681-9DC0-DB8D3D07F6F9}" sibTransId="{E601D20A-1633-4F22-882D-52336F97F0D6}"/>
    <dgm:cxn modelId="{0B078027-FDE6-41FC-B77B-411CF8C9F479}" type="presOf" srcId="{A3E1407B-0B0A-4C1E-87AB-9C98E7CAC271}" destId="{9362F98F-B433-4B31-A4AE-EE8CD6B162CC}" srcOrd="0" destOrd="0" presId="urn:microsoft.com/office/officeart/2005/8/layout/cycle5"/>
    <dgm:cxn modelId="{9EC26BAA-ADD5-4E90-92D2-7D39F3CA962F}" srcId="{6D1CA77F-09DF-469F-BEE3-3229CAF9B3D8}" destId="{1F6D2139-C6B3-4FEF-A8CF-F5248F3A4325}" srcOrd="3" destOrd="0" parTransId="{0E7FE0A1-F304-4AC2-A2C4-D705DF719BAF}" sibTransId="{2A88B1CB-FEE7-4120-A4DA-566A14CB414D}"/>
    <dgm:cxn modelId="{E0A70456-4202-48CE-98BB-A89A96CA04BE}" type="presOf" srcId="{29A1FC0F-8AF9-4418-BE7F-ED82CC3FC72F}" destId="{ED8D5A2A-8D4B-45E8-ADB5-CD7DFF00B910}" srcOrd="0" destOrd="0" presId="urn:microsoft.com/office/officeart/2005/8/layout/cycle5"/>
    <dgm:cxn modelId="{C11FEA1A-9ABD-4834-95DA-270416481360}" type="presOf" srcId="{E601D20A-1633-4F22-882D-52336F97F0D6}" destId="{B22903D8-C2F1-4204-BA48-B3A1E3FC34C5}" srcOrd="0" destOrd="0" presId="urn:microsoft.com/office/officeart/2005/8/layout/cycle5"/>
    <dgm:cxn modelId="{C1D08A74-A72B-4ACB-9DF1-29185AE72E90}" srcId="{6D1CA77F-09DF-469F-BEE3-3229CAF9B3D8}" destId="{29A1FC0F-8AF9-4418-BE7F-ED82CC3FC72F}" srcOrd="0" destOrd="0" parTransId="{176FAEB4-5722-4D73-9B25-686A7638CF64}" sibTransId="{A3E1407B-0B0A-4C1E-87AB-9C98E7CAC271}"/>
    <dgm:cxn modelId="{817A41F1-3991-4FDA-98C8-F02AD735196E}" type="presOf" srcId="{1F6D2139-C6B3-4FEF-A8CF-F5248F3A4325}" destId="{21FF1C16-5773-48AF-8BA8-1F8CA1578B3C}" srcOrd="0" destOrd="0" presId="urn:microsoft.com/office/officeart/2005/8/layout/cycle5"/>
    <dgm:cxn modelId="{12EC1A43-0AE7-42E9-A9F0-BDB1F7C39206}" type="presParOf" srcId="{3311676C-FFDD-4180-B0BD-29227AEF4032}" destId="{ED8D5A2A-8D4B-45E8-ADB5-CD7DFF00B910}" srcOrd="0" destOrd="0" presId="urn:microsoft.com/office/officeart/2005/8/layout/cycle5"/>
    <dgm:cxn modelId="{3ACBE486-1B86-4C78-8AE4-EEB69C5EB601}" type="presParOf" srcId="{3311676C-FFDD-4180-B0BD-29227AEF4032}" destId="{14FACFA3-2B7C-4FC0-9653-F79F087C624A}" srcOrd="1" destOrd="0" presId="urn:microsoft.com/office/officeart/2005/8/layout/cycle5"/>
    <dgm:cxn modelId="{8B048D0F-A8B1-4D66-ACF7-0F253D541D84}" type="presParOf" srcId="{3311676C-FFDD-4180-B0BD-29227AEF4032}" destId="{9362F98F-B433-4B31-A4AE-EE8CD6B162CC}" srcOrd="2" destOrd="0" presId="urn:microsoft.com/office/officeart/2005/8/layout/cycle5"/>
    <dgm:cxn modelId="{6722C3E8-CEDD-47E6-9132-8AC0D1EB49F4}" type="presParOf" srcId="{3311676C-FFDD-4180-B0BD-29227AEF4032}" destId="{3103E158-ACA3-4515-8C5E-3BDCC4A30F2B}" srcOrd="3" destOrd="0" presId="urn:microsoft.com/office/officeart/2005/8/layout/cycle5"/>
    <dgm:cxn modelId="{BAB641E6-D7D3-4030-8581-157178CFDB39}" type="presParOf" srcId="{3311676C-FFDD-4180-B0BD-29227AEF4032}" destId="{CD20B961-91EA-46FA-AFB2-9BF3870F4240}" srcOrd="4" destOrd="0" presId="urn:microsoft.com/office/officeart/2005/8/layout/cycle5"/>
    <dgm:cxn modelId="{2444183A-5ECA-4B43-ADEB-E13B42119EFF}" type="presParOf" srcId="{3311676C-FFDD-4180-B0BD-29227AEF4032}" destId="{8EC16FF6-061D-49C4-9A53-322F1246C621}" srcOrd="5" destOrd="0" presId="urn:microsoft.com/office/officeart/2005/8/layout/cycle5"/>
    <dgm:cxn modelId="{73224268-1C01-49D1-922D-FB7A767FF277}" type="presParOf" srcId="{3311676C-FFDD-4180-B0BD-29227AEF4032}" destId="{0075572F-E6BF-4285-A290-5129D2C7D1A1}" srcOrd="6" destOrd="0" presId="urn:microsoft.com/office/officeart/2005/8/layout/cycle5"/>
    <dgm:cxn modelId="{7BE5C8D2-35C9-44C8-9E15-92F7DF2DF7AB}" type="presParOf" srcId="{3311676C-FFDD-4180-B0BD-29227AEF4032}" destId="{AD4476ED-1086-4FF4-B263-B214E4E96F3E}" srcOrd="7" destOrd="0" presId="urn:microsoft.com/office/officeart/2005/8/layout/cycle5"/>
    <dgm:cxn modelId="{C91D2DFD-AAAD-47E7-BBFE-3442C1FDF63E}" type="presParOf" srcId="{3311676C-FFDD-4180-B0BD-29227AEF4032}" destId="{B22903D8-C2F1-4204-BA48-B3A1E3FC34C5}" srcOrd="8" destOrd="0" presId="urn:microsoft.com/office/officeart/2005/8/layout/cycle5"/>
    <dgm:cxn modelId="{23729FFA-2EA1-4A41-BA84-98F72AFA09CC}" type="presParOf" srcId="{3311676C-FFDD-4180-B0BD-29227AEF4032}" destId="{21FF1C16-5773-48AF-8BA8-1F8CA1578B3C}" srcOrd="9" destOrd="0" presId="urn:microsoft.com/office/officeart/2005/8/layout/cycle5"/>
    <dgm:cxn modelId="{CCC8100E-FE4E-45DA-A7EF-E430A1B264E9}" type="presParOf" srcId="{3311676C-FFDD-4180-B0BD-29227AEF4032}" destId="{ACC5319C-35A7-4B37-831E-C45A21D2A911}" srcOrd="10" destOrd="0" presId="urn:microsoft.com/office/officeart/2005/8/layout/cycle5"/>
    <dgm:cxn modelId="{F41BB86A-2B40-47C3-9814-EF8E7230ED0F}" type="presParOf" srcId="{3311676C-FFDD-4180-B0BD-29227AEF4032}" destId="{59CC49AD-888B-4889-94C2-8E6771925467}" srcOrd="11" destOrd="0" presId="urn:microsoft.com/office/officeart/2005/8/layout/cycle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1FEBEC8D-26F7-4E4B-A15E-D9846130596F}" type="doc">
      <dgm:prSet loTypeId="urn:microsoft.com/office/officeart/2005/8/layout/cycle7" loCatId="cycle" qsTypeId="urn:microsoft.com/office/officeart/2005/8/quickstyle/simple1" qsCatId="simple" csTypeId="urn:microsoft.com/office/officeart/2005/8/colors/accent0_1" csCatId="mainScheme" phldr="1"/>
      <dgm:spPr/>
      <dgm:t>
        <a:bodyPr/>
        <a:lstStyle/>
        <a:p>
          <a:endParaRPr lang="en-US"/>
        </a:p>
      </dgm:t>
    </dgm:pt>
    <dgm:pt modelId="{949548D6-2D41-41A5-A5DE-C0162C60118B}">
      <dgm:prSet phldrT="[Text]"/>
      <dgm:spPr/>
      <dgm:t>
        <a:bodyPr/>
        <a:lstStyle/>
        <a:p>
          <a:r>
            <a:rPr lang="en-US" dirty="0" smtClean="0"/>
            <a:t>Physical Environment</a:t>
          </a:r>
          <a:endParaRPr lang="en-US" dirty="0"/>
        </a:p>
      </dgm:t>
    </dgm:pt>
    <dgm:pt modelId="{5E381BFB-914C-4FC9-9E70-4BBE7D4A9134}" type="parTrans" cxnId="{DD2B8C50-FA5B-46C2-8D5B-89BE1A70809A}">
      <dgm:prSet/>
      <dgm:spPr/>
      <dgm:t>
        <a:bodyPr/>
        <a:lstStyle/>
        <a:p>
          <a:endParaRPr lang="en-US"/>
        </a:p>
      </dgm:t>
    </dgm:pt>
    <dgm:pt modelId="{AC0F6C06-1FAA-498A-9287-F171FA7DFA6D}" type="sibTrans" cxnId="{DD2B8C50-FA5B-46C2-8D5B-89BE1A70809A}">
      <dgm:prSet/>
      <dgm:spPr/>
      <dgm:t>
        <a:bodyPr/>
        <a:lstStyle/>
        <a:p>
          <a:endParaRPr lang="en-US"/>
        </a:p>
      </dgm:t>
    </dgm:pt>
    <dgm:pt modelId="{3ED98055-891F-4954-898C-F9CFCBC16CD2}">
      <dgm:prSet phldrT="[Text]"/>
      <dgm:spPr/>
      <dgm:t>
        <a:bodyPr/>
        <a:lstStyle/>
        <a:p>
          <a:r>
            <a:rPr lang="en-US" dirty="0" smtClean="0"/>
            <a:t>Built Environment</a:t>
          </a:r>
          <a:endParaRPr lang="en-US" dirty="0"/>
        </a:p>
      </dgm:t>
    </dgm:pt>
    <dgm:pt modelId="{884DD646-8A8B-42AE-8916-E41E23E74348}" type="parTrans" cxnId="{EB6F5BD3-ED37-432C-8B51-6729C4A7642C}">
      <dgm:prSet/>
      <dgm:spPr/>
      <dgm:t>
        <a:bodyPr/>
        <a:lstStyle/>
        <a:p>
          <a:endParaRPr lang="en-US"/>
        </a:p>
      </dgm:t>
    </dgm:pt>
    <dgm:pt modelId="{00FC958D-F8B9-423A-AEBC-94FB6F77071F}" type="sibTrans" cxnId="{EB6F5BD3-ED37-432C-8B51-6729C4A7642C}">
      <dgm:prSet/>
      <dgm:spPr/>
      <dgm:t>
        <a:bodyPr/>
        <a:lstStyle/>
        <a:p>
          <a:endParaRPr lang="en-US"/>
        </a:p>
      </dgm:t>
    </dgm:pt>
    <dgm:pt modelId="{CF6F4B9F-2260-451F-8E60-110668158949}">
      <dgm:prSet phldrT="[Text]"/>
      <dgm:spPr/>
      <dgm:t>
        <a:bodyPr/>
        <a:lstStyle/>
        <a:p>
          <a:r>
            <a:rPr lang="en-US" dirty="0" smtClean="0"/>
            <a:t>Human Environment</a:t>
          </a:r>
          <a:endParaRPr lang="en-US" dirty="0"/>
        </a:p>
      </dgm:t>
    </dgm:pt>
    <dgm:pt modelId="{C00170F4-38C4-43B8-98BC-625C6567757B}" type="parTrans" cxnId="{10A66CD4-0E58-42BB-AAE6-38F3DAFD1A26}">
      <dgm:prSet/>
      <dgm:spPr/>
      <dgm:t>
        <a:bodyPr/>
        <a:lstStyle/>
        <a:p>
          <a:endParaRPr lang="en-US"/>
        </a:p>
      </dgm:t>
    </dgm:pt>
    <dgm:pt modelId="{D634BDC7-16E6-4584-AD61-82F95BBE73C8}" type="sibTrans" cxnId="{10A66CD4-0E58-42BB-AAE6-38F3DAFD1A26}">
      <dgm:prSet/>
      <dgm:spPr/>
      <dgm:t>
        <a:bodyPr/>
        <a:lstStyle/>
        <a:p>
          <a:endParaRPr lang="en-US"/>
        </a:p>
      </dgm:t>
    </dgm:pt>
    <dgm:pt modelId="{4FAA35E5-7939-4413-B111-56B7D6785485}" type="pres">
      <dgm:prSet presAssocID="{1FEBEC8D-26F7-4E4B-A15E-D9846130596F}" presName="Name0" presStyleCnt="0">
        <dgm:presLayoutVars>
          <dgm:dir/>
          <dgm:resizeHandles val="exact"/>
        </dgm:presLayoutVars>
      </dgm:prSet>
      <dgm:spPr/>
      <dgm:t>
        <a:bodyPr/>
        <a:lstStyle/>
        <a:p>
          <a:endParaRPr lang="en-US"/>
        </a:p>
      </dgm:t>
    </dgm:pt>
    <dgm:pt modelId="{1A41046E-3702-4562-8600-03E728359C88}" type="pres">
      <dgm:prSet presAssocID="{949548D6-2D41-41A5-A5DE-C0162C60118B}" presName="node" presStyleLbl="node1" presStyleIdx="0" presStyleCnt="3">
        <dgm:presLayoutVars>
          <dgm:bulletEnabled val="1"/>
        </dgm:presLayoutVars>
      </dgm:prSet>
      <dgm:spPr/>
      <dgm:t>
        <a:bodyPr/>
        <a:lstStyle/>
        <a:p>
          <a:endParaRPr lang="en-US"/>
        </a:p>
      </dgm:t>
    </dgm:pt>
    <dgm:pt modelId="{4A37B392-60B3-4B96-88A6-1B782A10B42F}" type="pres">
      <dgm:prSet presAssocID="{AC0F6C06-1FAA-498A-9287-F171FA7DFA6D}" presName="sibTrans" presStyleLbl="sibTrans2D1" presStyleIdx="0" presStyleCnt="3"/>
      <dgm:spPr/>
      <dgm:t>
        <a:bodyPr/>
        <a:lstStyle/>
        <a:p>
          <a:endParaRPr lang="en-US"/>
        </a:p>
      </dgm:t>
    </dgm:pt>
    <dgm:pt modelId="{259E547A-9696-4E1B-8890-C1E3F1907A06}" type="pres">
      <dgm:prSet presAssocID="{AC0F6C06-1FAA-498A-9287-F171FA7DFA6D}" presName="connectorText" presStyleLbl="sibTrans2D1" presStyleIdx="0" presStyleCnt="3"/>
      <dgm:spPr/>
      <dgm:t>
        <a:bodyPr/>
        <a:lstStyle/>
        <a:p>
          <a:endParaRPr lang="en-US"/>
        </a:p>
      </dgm:t>
    </dgm:pt>
    <dgm:pt modelId="{1E76DCC5-A82B-4917-A2F6-E25FE99E2DDD}" type="pres">
      <dgm:prSet presAssocID="{3ED98055-891F-4954-898C-F9CFCBC16CD2}" presName="node" presStyleLbl="node1" presStyleIdx="1" presStyleCnt="3">
        <dgm:presLayoutVars>
          <dgm:bulletEnabled val="1"/>
        </dgm:presLayoutVars>
      </dgm:prSet>
      <dgm:spPr/>
      <dgm:t>
        <a:bodyPr/>
        <a:lstStyle/>
        <a:p>
          <a:endParaRPr lang="en-US"/>
        </a:p>
      </dgm:t>
    </dgm:pt>
    <dgm:pt modelId="{C25C4672-F9E5-4827-BC27-333FF714053D}" type="pres">
      <dgm:prSet presAssocID="{00FC958D-F8B9-423A-AEBC-94FB6F77071F}" presName="sibTrans" presStyleLbl="sibTrans2D1" presStyleIdx="1" presStyleCnt="3"/>
      <dgm:spPr/>
      <dgm:t>
        <a:bodyPr/>
        <a:lstStyle/>
        <a:p>
          <a:endParaRPr lang="en-US"/>
        </a:p>
      </dgm:t>
    </dgm:pt>
    <dgm:pt modelId="{5CC75059-96FE-4748-B85A-2B5FEF5AA8A7}" type="pres">
      <dgm:prSet presAssocID="{00FC958D-F8B9-423A-AEBC-94FB6F77071F}" presName="connectorText" presStyleLbl="sibTrans2D1" presStyleIdx="1" presStyleCnt="3"/>
      <dgm:spPr/>
      <dgm:t>
        <a:bodyPr/>
        <a:lstStyle/>
        <a:p>
          <a:endParaRPr lang="en-US"/>
        </a:p>
      </dgm:t>
    </dgm:pt>
    <dgm:pt modelId="{29FD80BB-FEE4-4E4B-B921-7D5E98C4B356}" type="pres">
      <dgm:prSet presAssocID="{CF6F4B9F-2260-451F-8E60-110668158949}" presName="node" presStyleLbl="node1" presStyleIdx="2" presStyleCnt="3">
        <dgm:presLayoutVars>
          <dgm:bulletEnabled val="1"/>
        </dgm:presLayoutVars>
      </dgm:prSet>
      <dgm:spPr/>
      <dgm:t>
        <a:bodyPr/>
        <a:lstStyle/>
        <a:p>
          <a:endParaRPr lang="en-US"/>
        </a:p>
      </dgm:t>
    </dgm:pt>
    <dgm:pt modelId="{1C1AA042-E47A-47B1-B947-5505AC738C97}" type="pres">
      <dgm:prSet presAssocID="{D634BDC7-16E6-4584-AD61-82F95BBE73C8}" presName="sibTrans" presStyleLbl="sibTrans2D1" presStyleIdx="2" presStyleCnt="3"/>
      <dgm:spPr/>
      <dgm:t>
        <a:bodyPr/>
        <a:lstStyle/>
        <a:p>
          <a:endParaRPr lang="en-US"/>
        </a:p>
      </dgm:t>
    </dgm:pt>
    <dgm:pt modelId="{6670D05C-9D06-466E-AD67-E1D5F9D2D517}" type="pres">
      <dgm:prSet presAssocID="{D634BDC7-16E6-4584-AD61-82F95BBE73C8}" presName="connectorText" presStyleLbl="sibTrans2D1" presStyleIdx="2" presStyleCnt="3"/>
      <dgm:spPr/>
      <dgm:t>
        <a:bodyPr/>
        <a:lstStyle/>
        <a:p>
          <a:endParaRPr lang="en-US"/>
        </a:p>
      </dgm:t>
    </dgm:pt>
  </dgm:ptLst>
  <dgm:cxnLst>
    <dgm:cxn modelId="{BDA3A625-DC9F-4AE1-8F36-6E87CF9AA17E}" type="presOf" srcId="{1FEBEC8D-26F7-4E4B-A15E-D9846130596F}" destId="{4FAA35E5-7939-4413-B111-56B7D6785485}" srcOrd="0" destOrd="0" presId="urn:microsoft.com/office/officeart/2005/8/layout/cycle7"/>
    <dgm:cxn modelId="{DD2B8C50-FA5B-46C2-8D5B-89BE1A70809A}" srcId="{1FEBEC8D-26F7-4E4B-A15E-D9846130596F}" destId="{949548D6-2D41-41A5-A5DE-C0162C60118B}" srcOrd="0" destOrd="0" parTransId="{5E381BFB-914C-4FC9-9E70-4BBE7D4A9134}" sibTransId="{AC0F6C06-1FAA-498A-9287-F171FA7DFA6D}"/>
    <dgm:cxn modelId="{EB6F5BD3-ED37-432C-8B51-6729C4A7642C}" srcId="{1FEBEC8D-26F7-4E4B-A15E-D9846130596F}" destId="{3ED98055-891F-4954-898C-F9CFCBC16CD2}" srcOrd="1" destOrd="0" parTransId="{884DD646-8A8B-42AE-8916-E41E23E74348}" sibTransId="{00FC958D-F8B9-423A-AEBC-94FB6F77071F}"/>
    <dgm:cxn modelId="{10A66CD4-0E58-42BB-AAE6-38F3DAFD1A26}" srcId="{1FEBEC8D-26F7-4E4B-A15E-D9846130596F}" destId="{CF6F4B9F-2260-451F-8E60-110668158949}" srcOrd="2" destOrd="0" parTransId="{C00170F4-38C4-43B8-98BC-625C6567757B}" sibTransId="{D634BDC7-16E6-4584-AD61-82F95BBE73C8}"/>
    <dgm:cxn modelId="{2EEB9483-C053-40B4-B0B2-0CA84066C1C8}" type="presOf" srcId="{00FC958D-F8B9-423A-AEBC-94FB6F77071F}" destId="{5CC75059-96FE-4748-B85A-2B5FEF5AA8A7}" srcOrd="1" destOrd="0" presId="urn:microsoft.com/office/officeart/2005/8/layout/cycle7"/>
    <dgm:cxn modelId="{7DBE18E0-F4C7-4608-BE4F-14748CA4D789}" type="presOf" srcId="{AC0F6C06-1FAA-498A-9287-F171FA7DFA6D}" destId="{259E547A-9696-4E1B-8890-C1E3F1907A06}" srcOrd="1" destOrd="0" presId="urn:microsoft.com/office/officeart/2005/8/layout/cycle7"/>
    <dgm:cxn modelId="{97742E2C-FFB9-4940-A483-4E7D74E1832B}" type="presOf" srcId="{CF6F4B9F-2260-451F-8E60-110668158949}" destId="{29FD80BB-FEE4-4E4B-B921-7D5E98C4B356}" srcOrd="0" destOrd="0" presId="urn:microsoft.com/office/officeart/2005/8/layout/cycle7"/>
    <dgm:cxn modelId="{198203B9-5002-4BE4-A94B-E55A6CC84F1F}" type="presOf" srcId="{00FC958D-F8B9-423A-AEBC-94FB6F77071F}" destId="{C25C4672-F9E5-4827-BC27-333FF714053D}" srcOrd="0" destOrd="0" presId="urn:microsoft.com/office/officeart/2005/8/layout/cycle7"/>
    <dgm:cxn modelId="{26A473AF-09BD-4E6C-BC0B-6A535C5FB66C}" type="presOf" srcId="{AC0F6C06-1FAA-498A-9287-F171FA7DFA6D}" destId="{4A37B392-60B3-4B96-88A6-1B782A10B42F}" srcOrd="0" destOrd="0" presId="urn:microsoft.com/office/officeart/2005/8/layout/cycle7"/>
    <dgm:cxn modelId="{47CF6191-B7A5-491D-80A9-AED8B30C8036}" type="presOf" srcId="{D634BDC7-16E6-4584-AD61-82F95BBE73C8}" destId="{1C1AA042-E47A-47B1-B947-5505AC738C97}" srcOrd="0" destOrd="0" presId="urn:microsoft.com/office/officeart/2005/8/layout/cycle7"/>
    <dgm:cxn modelId="{C8E07825-911C-4F45-BBB4-17BCE210CA19}" type="presOf" srcId="{D634BDC7-16E6-4584-AD61-82F95BBE73C8}" destId="{6670D05C-9D06-466E-AD67-E1D5F9D2D517}" srcOrd="1" destOrd="0" presId="urn:microsoft.com/office/officeart/2005/8/layout/cycle7"/>
    <dgm:cxn modelId="{40822B76-469A-48B9-A360-B9C8F174909D}" type="presOf" srcId="{949548D6-2D41-41A5-A5DE-C0162C60118B}" destId="{1A41046E-3702-4562-8600-03E728359C88}" srcOrd="0" destOrd="0" presId="urn:microsoft.com/office/officeart/2005/8/layout/cycle7"/>
    <dgm:cxn modelId="{819A390D-9377-4089-B658-C88E33AE8F38}" type="presOf" srcId="{3ED98055-891F-4954-898C-F9CFCBC16CD2}" destId="{1E76DCC5-A82B-4917-A2F6-E25FE99E2DDD}" srcOrd="0" destOrd="0" presId="urn:microsoft.com/office/officeart/2005/8/layout/cycle7"/>
    <dgm:cxn modelId="{E90FFEC2-D8D0-43A6-AD73-090C5388E5D5}" type="presParOf" srcId="{4FAA35E5-7939-4413-B111-56B7D6785485}" destId="{1A41046E-3702-4562-8600-03E728359C88}" srcOrd="0" destOrd="0" presId="urn:microsoft.com/office/officeart/2005/8/layout/cycle7"/>
    <dgm:cxn modelId="{C221782A-3EBD-4D87-B071-1CC3AA0DCFBF}" type="presParOf" srcId="{4FAA35E5-7939-4413-B111-56B7D6785485}" destId="{4A37B392-60B3-4B96-88A6-1B782A10B42F}" srcOrd="1" destOrd="0" presId="urn:microsoft.com/office/officeart/2005/8/layout/cycle7"/>
    <dgm:cxn modelId="{F09AA051-E567-4DA4-BF99-05DE60AF4D36}" type="presParOf" srcId="{4A37B392-60B3-4B96-88A6-1B782A10B42F}" destId="{259E547A-9696-4E1B-8890-C1E3F1907A06}" srcOrd="0" destOrd="0" presId="urn:microsoft.com/office/officeart/2005/8/layout/cycle7"/>
    <dgm:cxn modelId="{31E8008A-4063-423A-AB97-D9CB828654EB}" type="presParOf" srcId="{4FAA35E5-7939-4413-B111-56B7D6785485}" destId="{1E76DCC5-A82B-4917-A2F6-E25FE99E2DDD}" srcOrd="2" destOrd="0" presId="urn:microsoft.com/office/officeart/2005/8/layout/cycle7"/>
    <dgm:cxn modelId="{3FD7707A-DA29-4412-AA0B-2CD741902000}" type="presParOf" srcId="{4FAA35E5-7939-4413-B111-56B7D6785485}" destId="{C25C4672-F9E5-4827-BC27-333FF714053D}" srcOrd="3" destOrd="0" presId="urn:microsoft.com/office/officeart/2005/8/layout/cycle7"/>
    <dgm:cxn modelId="{D1F03905-221F-412C-BCCA-8EE694759C25}" type="presParOf" srcId="{C25C4672-F9E5-4827-BC27-333FF714053D}" destId="{5CC75059-96FE-4748-B85A-2B5FEF5AA8A7}" srcOrd="0" destOrd="0" presId="urn:microsoft.com/office/officeart/2005/8/layout/cycle7"/>
    <dgm:cxn modelId="{D9C1B8F2-E7AB-4BA0-801D-63DD309CB716}" type="presParOf" srcId="{4FAA35E5-7939-4413-B111-56B7D6785485}" destId="{29FD80BB-FEE4-4E4B-B921-7D5E98C4B356}" srcOrd="4" destOrd="0" presId="urn:microsoft.com/office/officeart/2005/8/layout/cycle7"/>
    <dgm:cxn modelId="{FEB41403-1083-45A0-A636-0BAC9CB189AE}" type="presParOf" srcId="{4FAA35E5-7939-4413-B111-56B7D6785485}" destId="{1C1AA042-E47A-47B1-B947-5505AC738C97}" srcOrd="5" destOrd="0" presId="urn:microsoft.com/office/officeart/2005/8/layout/cycle7"/>
    <dgm:cxn modelId="{F4E13664-38AD-4ABF-9F43-AF3A888121DE}" type="presParOf" srcId="{1C1AA042-E47A-47B1-B947-5505AC738C97}" destId="{6670D05C-9D06-466E-AD67-E1D5F9D2D517}" srcOrd="0" destOrd="0" presId="urn:microsoft.com/office/officeart/2005/8/layout/cycle7"/>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EF042C4-F010-46DE-BC82-2B1712BEC2F3}">
      <dsp:nvSpPr>
        <dsp:cNvPr id="0" name=""/>
        <dsp:cNvSpPr/>
      </dsp:nvSpPr>
      <dsp:spPr>
        <a:xfrm>
          <a:off x="617219" y="0"/>
          <a:ext cx="6995159" cy="4525963"/>
        </a:xfrm>
        <a:prstGeom prst="rightArrow">
          <a:avLst/>
        </a:prstGeom>
        <a:solidFill>
          <a:schemeClr val="accent1">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4F08C29F-A4AF-4B7A-9843-F79D131446F2}">
      <dsp:nvSpPr>
        <dsp:cNvPr id="0" name=""/>
        <dsp:cNvSpPr/>
      </dsp:nvSpPr>
      <dsp:spPr>
        <a:xfrm>
          <a:off x="0" y="1357788"/>
          <a:ext cx="2468880" cy="181038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en-US" sz="2400" b="1" kern="1200" dirty="0" smtClean="0"/>
            <a:t>Emergency</a:t>
          </a:r>
        </a:p>
        <a:p>
          <a:pPr lvl="0" algn="ctr" defTabSz="1066800">
            <a:lnSpc>
              <a:spcPct val="90000"/>
            </a:lnSpc>
            <a:spcBef>
              <a:spcPct val="0"/>
            </a:spcBef>
            <a:spcAft>
              <a:spcPct val="35000"/>
            </a:spcAft>
          </a:pPr>
          <a:r>
            <a:rPr lang="en-US" sz="1400" kern="1200" dirty="0" smtClean="0"/>
            <a:t>Routine</a:t>
          </a:r>
        </a:p>
        <a:p>
          <a:pPr lvl="0" algn="ctr" defTabSz="1066800">
            <a:lnSpc>
              <a:spcPct val="90000"/>
            </a:lnSpc>
            <a:spcBef>
              <a:spcPct val="0"/>
            </a:spcBef>
            <a:spcAft>
              <a:spcPct val="35000"/>
            </a:spcAft>
          </a:pPr>
          <a:r>
            <a:rPr lang="en-US" sz="1400" kern="1200" dirty="0" smtClean="0"/>
            <a:t>Predictable</a:t>
          </a:r>
        </a:p>
        <a:p>
          <a:pPr lvl="0" algn="ctr" defTabSz="1066800">
            <a:lnSpc>
              <a:spcPct val="90000"/>
            </a:lnSpc>
            <a:spcBef>
              <a:spcPct val="0"/>
            </a:spcBef>
            <a:spcAft>
              <a:spcPct val="35000"/>
            </a:spcAft>
          </a:pPr>
          <a:r>
            <a:rPr lang="en-US" sz="1400" kern="1200" dirty="0" smtClean="0"/>
            <a:t>Handled Locally</a:t>
          </a:r>
          <a:endParaRPr lang="en-US" sz="1400" kern="1200" dirty="0"/>
        </a:p>
      </dsp:txBody>
      <dsp:txXfrm>
        <a:off x="88376" y="1446164"/>
        <a:ext cx="2292128" cy="1633633"/>
      </dsp:txXfrm>
    </dsp:sp>
    <dsp:sp modelId="{559F66CE-8ECE-442A-9D75-309DC4F821A7}">
      <dsp:nvSpPr>
        <dsp:cNvPr id="0" name=""/>
        <dsp:cNvSpPr/>
      </dsp:nvSpPr>
      <dsp:spPr>
        <a:xfrm>
          <a:off x="2880359" y="1357788"/>
          <a:ext cx="2468880" cy="181038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endParaRPr lang="en-US" sz="2400" b="1" kern="1200" dirty="0" smtClean="0"/>
        </a:p>
        <a:p>
          <a:pPr lvl="0" algn="ctr" defTabSz="1066800">
            <a:lnSpc>
              <a:spcPct val="90000"/>
            </a:lnSpc>
            <a:spcBef>
              <a:spcPct val="0"/>
            </a:spcBef>
            <a:spcAft>
              <a:spcPct val="35000"/>
            </a:spcAft>
          </a:pPr>
          <a:r>
            <a:rPr lang="en-US" sz="2400" b="1" kern="1200" dirty="0" smtClean="0"/>
            <a:t>Disaster</a:t>
          </a:r>
        </a:p>
        <a:p>
          <a:pPr lvl="0" algn="ctr" defTabSz="1066800">
            <a:lnSpc>
              <a:spcPct val="90000"/>
            </a:lnSpc>
            <a:spcBef>
              <a:spcPct val="0"/>
            </a:spcBef>
            <a:spcAft>
              <a:spcPct val="35000"/>
            </a:spcAft>
          </a:pPr>
          <a:r>
            <a:rPr lang="en-US" sz="1400" b="0" i="0" kern="1200" dirty="0" smtClean="0"/>
            <a:t>Community Disruption</a:t>
          </a:r>
        </a:p>
        <a:p>
          <a:pPr lvl="0" algn="ctr" defTabSz="1066800">
            <a:lnSpc>
              <a:spcPct val="90000"/>
            </a:lnSpc>
            <a:spcBef>
              <a:spcPct val="0"/>
            </a:spcBef>
            <a:spcAft>
              <a:spcPct val="35000"/>
            </a:spcAft>
          </a:pPr>
          <a:r>
            <a:rPr lang="en-US" sz="1400" b="0" i="0" kern="1200" dirty="0" smtClean="0"/>
            <a:t>Local Capacity Overwhelmed</a:t>
          </a:r>
        </a:p>
        <a:p>
          <a:pPr lvl="0" algn="ctr" defTabSz="1066800">
            <a:lnSpc>
              <a:spcPct val="90000"/>
            </a:lnSpc>
            <a:spcBef>
              <a:spcPct val="0"/>
            </a:spcBef>
            <a:spcAft>
              <a:spcPct val="35000"/>
            </a:spcAft>
          </a:pPr>
          <a:r>
            <a:rPr lang="en-US" sz="1400" b="0" i="0" kern="1200" dirty="0" smtClean="0"/>
            <a:t>Outside Help Needed</a:t>
          </a:r>
        </a:p>
        <a:p>
          <a:pPr lvl="0" algn="ctr" defTabSz="1066800">
            <a:lnSpc>
              <a:spcPct val="90000"/>
            </a:lnSpc>
            <a:spcBef>
              <a:spcPct val="0"/>
            </a:spcBef>
            <a:spcAft>
              <a:spcPct val="35000"/>
            </a:spcAft>
          </a:pPr>
          <a:endParaRPr lang="en-US" sz="1400" b="0" i="0" kern="1200" dirty="0" smtClean="0"/>
        </a:p>
        <a:p>
          <a:pPr lvl="0" algn="ctr" defTabSz="1066800">
            <a:lnSpc>
              <a:spcPct val="90000"/>
            </a:lnSpc>
            <a:spcBef>
              <a:spcPct val="0"/>
            </a:spcBef>
            <a:spcAft>
              <a:spcPct val="35000"/>
            </a:spcAft>
          </a:pPr>
          <a:endParaRPr lang="en-US" sz="1400" b="0" i="0" kern="1200" dirty="0"/>
        </a:p>
      </dsp:txBody>
      <dsp:txXfrm>
        <a:off x="2968735" y="1446164"/>
        <a:ext cx="2292128" cy="1633633"/>
      </dsp:txXfrm>
    </dsp:sp>
    <dsp:sp modelId="{DA670560-30D5-475F-9BE9-CE7C760276BF}">
      <dsp:nvSpPr>
        <dsp:cNvPr id="0" name=""/>
        <dsp:cNvSpPr/>
      </dsp:nvSpPr>
      <dsp:spPr>
        <a:xfrm>
          <a:off x="5760720" y="1357788"/>
          <a:ext cx="2468880" cy="181038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en-US" sz="2400" b="1" kern="1200" dirty="0" smtClean="0"/>
            <a:t>Catastrophe</a:t>
          </a:r>
        </a:p>
        <a:p>
          <a:pPr lvl="0" algn="ctr" defTabSz="1066800">
            <a:lnSpc>
              <a:spcPct val="90000"/>
            </a:lnSpc>
            <a:spcBef>
              <a:spcPct val="0"/>
            </a:spcBef>
            <a:spcAft>
              <a:spcPct val="35000"/>
            </a:spcAft>
          </a:pPr>
          <a:r>
            <a:rPr lang="en-US" sz="1400" b="0" kern="1200" dirty="0" smtClean="0"/>
            <a:t>Regional Impact</a:t>
          </a:r>
        </a:p>
        <a:p>
          <a:pPr lvl="0" algn="ctr" defTabSz="1066800">
            <a:lnSpc>
              <a:spcPct val="90000"/>
            </a:lnSpc>
            <a:spcBef>
              <a:spcPct val="0"/>
            </a:spcBef>
            <a:spcAft>
              <a:spcPct val="35000"/>
            </a:spcAft>
          </a:pPr>
          <a:r>
            <a:rPr lang="en-US" sz="1400" b="0" kern="1200" dirty="0" smtClean="0"/>
            <a:t>Infrastructure Compromised</a:t>
          </a:r>
        </a:p>
        <a:p>
          <a:pPr lvl="0" algn="ctr" defTabSz="1066800">
            <a:lnSpc>
              <a:spcPct val="90000"/>
            </a:lnSpc>
            <a:spcBef>
              <a:spcPct val="0"/>
            </a:spcBef>
            <a:spcAft>
              <a:spcPct val="35000"/>
            </a:spcAft>
          </a:pPr>
          <a:r>
            <a:rPr lang="en-US" sz="1400" b="0" kern="1200" dirty="0" smtClean="0"/>
            <a:t>Aid Slow to Arrive</a:t>
          </a:r>
        </a:p>
        <a:p>
          <a:pPr lvl="0" algn="ctr" defTabSz="1066800">
            <a:lnSpc>
              <a:spcPct val="90000"/>
            </a:lnSpc>
            <a:spcBef>
              <a:spcPct val="0"/>
            </a:spcBef>
            <a:spcAft>
              <a:spcPct val="35000"/>
            </a:spcAft>
          </a:pPr>
          <a:endParaRPr lang="en-US" sz="1400" b="0" kern="1200" dirty="0"/>
        </a:p>
      </dsp:txBody>
      <dsp:txXfrm>
        <a:off x="5849096" y="1446164"/>
        <a:ext cx="2292128" cy="1633633"/>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D8D5A2A-8D4B-45E8-ADB5-CD7DFF00B910}">
      <dsp:nvSpPr>
        <dsp:cNvPr id="0" name=""/>
        <dsp:cNvSpPr/>
      </dsp:nvSpPr>
      <dsp:spPr>
        <a:xfrm>
          <a:off x="3306105" y="1624"/>
          <a:ext cx="1617389" cy="1051303"/>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72390" bIns="72390" numCol="1" spcCol="1270" anchor="ctr" anchorCtr="0">
          <a:noAutofit/>
        </a:bodyPr>
        <a:lstStyle/>
        <a:p>
          <a:pPr lvl="0" algn="ctr" defTabSz="844550">
            <a:lnSpc>
              <a:spcPct val="90000"/>
            </a:lnSpc>
            <a:spcBef>
              <a:spcPct val="0"/>
            </a:spcBef>
            <a:spcAft>
              <a:spcPct val="35000"/>
            </a:spcAft>
          </a:pPr>
          <a:r>
            <a:rPr lang="en-US" sz="1900" kern="1200" dirty="0" smtClean="0"/>
            <a:t>Mitigation</a:t>
          </a:r>
          <a:endParaRPr lang="en-US" sz="1900" kern="1200" dirty="0"/>
        </a:p>
      </dsp:txBody>
      <dsp:txXfrm>
        <a:off x="3357425" y="52944"/>
        <a:ext cx="1514749" cy="948663"/>
      </dsp:txXfrm>
    </dsp:sp>
    <dsp:sp modelId="{9362F98F-B433-4B31-A4AE-EE8CD6B162CC}">
      <dsp:nvSpPr>
        <dsp:cNvPr id="0" name=""/>
        <dsp:cNvSpPr/>
      </dsp:nvSpPr>
      <dsp:spPr>
        <a:xfrm>
          <a:off x="2379094" y="527276"/>
          <a:ext cx="3471410" cy="3471410"/>
        </a:xfrm>
        <a:custGeom>
          <a:avLst/>
          <a:gdLst/>
          <a:ahLst/>
          <a:cxnLst/>
          <a:rect l="0" t="0" r="0" b="0"/>
          <a:pathLst>
            <a:path>
              <a:moveTo>
                <a:pt x="2767324" y="339841"/>
              </a:moveTo>
              <a:arcTo wR="1735705" hR="1735705" stAng="18387985" swAng="1632488"/>
            </a:path>
          </a:pathLst>
        </a:custGeom>
        <a:noFill/>
        <a:ln w="9525" cap="flat" cmpd="sng" algn="ctr">
          <a:solidFill>
            <a:schemeClr val="accent1">
              <a:hueOff val="0"/>
              <a:satOff val="0"/>
              <a:lumOff val="0"/>
              <a:alphaOff val="0"/>
            </a:schemeClr>
          </a:solidFill>
          <a:prstDash val="solid"/>
          <a:tailEnd type="arrow"/>
        </a:ln>
        <a:effectLst/>
      </dsp:spPr>
      <dsp:style>
        <a:lnRef idx="1">
          <a:scrgbClr r="0" g="0" b="0"/>
        </a:lnRef>
        <a:fillRef idx="0">
          <a:scrgbClr r="0" g="0" b="0"/>
        </a:fillRef>
        <a:effectRef idx="0">
          <a:scrgbClr r="0" g="0" b="0"/>
        </a:effectRef>
        <a:fontRef idx="minor"/>
      </dsp:style>
    </dsp:sp>
    <dsp:sp modelId="{3103E158-ACA3-4515-8C5E-3BDCC4A30F2B}">
      <dsp:nvSpPr>
        <dsp:cNvPr id="0" name=""/>
        <dsp:cNvSpPr/>
      </dsp:nvSpPr>
      <dsp:spPr>
        <a:xfrm>
          <a:off x="5041810" y="1737329"/>
          <a:ext cx="1617389" cy="1051303"/>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72390" bIns="72390" numCol="1" spcCol="1270" anchor="ctr" anchorCtr="0">
          <a:noAutofit/>
        </a:bodyPr>
        <a:lstStyle/>
        <a:p>
          <a:pPr lvl="0" algn="ctr" defTabSz="844550">
            <a:lnSpc>
              <a:spcPct val="90000"/>
            </a:lnSpc>
            <a:spcBef>
              <a:spcPct val="0"/>
            </a:spcBef>
            <a:spcAft>
              <a:spcPct val="35000"/>
            </a:spcAft>
          </a:pPr>
          <a:r>
            <a:rPr lang="en-US" sz="1900" kern="1200" dirty="0" smtClean="0"/>
            <a:t>Preparedness</a:t>
          </a:r>
          <a:endParaRPr lang="en-US" sz="1900" kern="1200" dirty="0"/>
        </a:p>
      </dsp:txBody>
      <dsp:txXfrm>
        <a:off x="5093130" y="1788649"/>
        <a:ext cx="1514749" cy="948663"/>
      </dsp:txXfrm>
    </dsp:sp>
    <dsp:sp modelId="{8EC16FF6-061D-49C4-9A53-322F1246C621}">
      <dsp:nvSpPr>
        <dsp:cNvPr id="0" name=""/>
        <dsp:cNvSpPr/>
      </dsp:nvSpPr>
      <dsp:spPr>
        <a:xfrm>
          <a:off x="2379094" y="527276"/>
          <a:ext cx="3471410" cy="3471410"/>
        </a:xfrm>
        <a:custGeom>
          <a:avLst/>
          <a:gdLst/>
          <a:ahLst/>
          <a:cxnLst/>
          <a:rect l="0" t="0" r="0" b="0"/>
          <a:pathLst>
            <a:path>
              <a:moveTo>
                <a:pt x="3291399" y="2505437"/>
              </a:moveTo>
              <a:arcTo wR="1735705" hR="1735705" stAng="1579527" swAng="1632488"/>
            </a:path>
          </a:pathLst>
        </a:custGeom>
        <a:noFill/>
        <a:ln w="9525" cap="flat" cmpd="sng" algn="ctr">
          <a:solidFill>
            <a:schemeClr val="accent1">
              <a:hueOff val="0"/>
              <a:satOff val="0"/>
              <a:lumOff val="0"/>
              <a:alphaOff val="0"/>
            </a:schemeClr>
          </a:solidFill>
          <a:prstDash val="solid"/>
          <a:tailEnd type="arrow"/>
        </a:ln>
        <a:effectLst/>
      </dsp:spPr>
      <dsp:style>
        <a:lnRef idx="1">
          <a:scrgbClr r="0" g="0" b="0"/>
        </a:lnRef>
        <a:fillRef idx="0">
          <a:scrgbClr r="0" g="0" b="0"/>
        </a:fillRef>
        <a:effectRef idx="0">
          <a:scrgbClr r="0" g="0" b="0"/>
        </a:effectRef>
        <a:fontRef idx="minor"/>
      </dsp:style>
    </dsp:sp>
    <dsp:sp modelId="{0075572F-E6BF-4285-A290-5129D2C7D1A1}">
      <dsp:nvSpPr>
        <dsp:cNvPr id="0" name=""/>
        <dsp:cNvSpPr/>
      </dsp:nvSpPr>
      <dsp:spPr>
        <a:xfrm>
          <a:off x="3306105" y="3473035"/>
          <a:ext cx="1617389" cy="1051303"/>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72390" bIns="72390" numCol="1" spcCol="1270" anchor="ctr" anchorCtr="0">
          <a:noAutofit/>
        </a:bodyPr>
        <a:lstStyle/>
        <a:p>
          <a:pPr lvl="0" algn="ctr" defTabSz="844550">
            <a:lnSpc>
              <a:spcPct val="90000"/>
            </a:lnSpc>
            <a:spcBef>
              <a:spcPct val="0"/>
            </a:spcBef>
            <a:spcAft>
              <a:spcPct val="35000"/>
            </a:spcAft>
          </a:pPr>
          <a:r>
            <a:rPr lang="en-US" sz="1900" kern="1200" dirty="0" smtClean="0"/>
            <a:t>Response</a:t>
          </a:r>
          <a:endParaRPr lang="en-US" sz="1900" kern="1200" dirty="0"/>
        </a:p>
      </dsp:txBody>
      <dsp:txXfrm>
        <a:off x="3357425" y="3524355"/>
        <a:ext cx="1514749" cy="948663"/>
      </dsp:txXfrm>
    </dsp:sp>
    <dsp:sp modelId="{B22903D8-C2F1-4204-BA48-B3A1E3FC34C5}">
      <dsp:nvSpPr>
        <dsp:cNvPr id="0" name=""/>
        <dsp:cNvSpPr/>
      </dsp:nvSpPr>
      <dsp:spPr>
        <a:xfrm>
          <a:off x="2379094" y="527276"/>
          <a:ext cx="3471410" cy="3471410"/>
        </a:xfrm>
        <a:custGeom>
          <a:avLst/>
          <a:gdLst/>
          <a:ahLst/>
          <a:cxnLst/>
          <a:rect l="0" t="0" r="0" b="0"/>
          <a:pathLst>
            <a:path>
              <a:moveTo>
                <a:pt x="704086" y="3131568"/>
              </a:moveTo>
              <a:arcTo wR="1735705" hR="1735705" stAng="7587985" swAng="1632488"/>
            </a:path>
          </a:pathLst>
        </a:custGeom>
        <a:noFill/>
        <a:ln w="9525" cap="flat" cmpd="sng" algn="ctr">
          <a:solidFill>
            <a:schemeClr val="accent1">
              <a:hueOff val="0"/>
              <a:satOff val="0"/>
              <a:lumOff val="0"/>
              <a:alphaOff val="0"/>
            </a:schemeClr>
          </a:solidFill>
          <a:prstDash val="solid"/>
          <a:tailEnd type="arrow"/>
        </a:ln>
        <a:effectLst/>
      </dsp:spPr>
      <dsp:style>
        <a:lnRef idx="1">
          <a:scrgbClr r="0" g="0" b="0"/>
        </a:lnRef>
        <a:fillRef idx="0">
          <a:scrgbClr r="0" g="0" b="0"/>
        </a:fillRef>
        <a:effectRef idx="0">
          <a:scrgbClr r="0" g="0" b="0"/>
        </a:effectRef>
        <a:fontRef idx="minor"/>
      </dsp:style>
    </dsp:sp>
    <dsp:sp modelId="{21FF1C16-5773-48AF-8BA8-1F8CA1578B3C}">
      <dsp:nvSpPr>
        <dsp:cNvPr id="0" name=""/>
        <dsp:cNvSpPr/>
      </dsp:nvSpPr>
      <dsp:spPr>
        <a:xfrm>
          <a:off x="1570399" y="1737329"/>
          <a:ext cx="1617389" cy="1051303"/>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2390" tIns="72390" rIns="72390" bIns="72390" numCol="1" spcCol="1270" anchor="ctr" anchorCtr="0">
          <a:noAutofit/>
        </a:bodyPr>
        <a:lstStyle/>
        <a:p>
          <a:pPr lvl="0" algn="ctr" defTabSz="844550">
            <a:lnSpc>
              <a:spcPct val="90000"/>
            </a:lnSpc>
            <a:spcBef>
              <a:spcPct val="0"/>
            </a:spcBef>
            <a:spcAft>
              <a:spcPct val="35000"/>
            </a:spcAft>
          </a:pPr>
          <a:r>
            <a:rPr lang="en-US" sz="1900" kern="1200" dirty="0" smtClean="0"/>
            <a:t>Recovery</a:t>
          </a:r>
          <a:endParaRPr lang="en-US" sz="1900" kern="1200" dirty="0"/>
        </a:p>
      </dsp:txBody>
      <dsp:txXfrm>
        <a:off x="1621719" y="1788649"/>
        <a:ext cx="1514749" cy="948663"/>
      </dsp:txXfrm>
    </dsp:sp>
    <dsp:sp modelId="{59CC49AD-888B-4889-94C2-8E6771925467}">
      <dsp:nvSpPr>
        <dsp:cNvPr id="0" name=""/>
        <dsp:cNvSpPr/>
      </dsp:nvSpPr>
      <dsp:spPr>
        <a:xfrm>
          <a:off x="2379094" y="527276"/>
          <a:ext cx="3471410" cy="3471410"/>
        </a:xfrm>
        <a:custGeom>
          <a:avLst/>
          <a:gdLst/>
          <a:ahLst/>
          <a:cxnLst/>
          <a:rect l="0" t="0" r="0" b="0"/>
          <a:pathLst>
            <a:path>
              <a:moveTo>
                <a:pt x="180010" y="965973"/>
              </a:moveTo>
              <a:arcTo wR="1735705" hR="1735705" stAng="12379527" swAng="1632488"/>
            </a:path>
          </a:pathLst>
        </a:custGeom>
        <a:noFill/>
        <a:ln w="9525" cap="flat" cmpd="sng" algn="ctr">
          <a:solidFill>
            <a:schemeClr val="accent1">
              <a:hueOff val="0"/>
              <a:satOff val="0"/>
              <a:lumOff val="0"/>
              <a:alphaOff val="0"/>
            </a:schemeClr>
          </a:solidFill>
          <a:prstDash val="solid"/>
          <a:tailEnd type="arrow"/>
        </a:ln>
        <a:effectLst/>
      </dsp:spPr>
      <dsp:style>
        <a:lnRef idx="1">
          <a:scrgbClr r="0" g="0" b="0"/>
        </a:lnRef>
        <a:fillRef idx="0">
          <a:scrgbClr r="0" g="0" b="0"/>
        </a:fillRef>
        <a:effectRef idx="0">
          <a:scrgbClr r="0" g="0" b="0"/>
        </a:effectRef>
        <a:fontRef idx="minor"/>
      </dsp:style>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A41046E-3702-4562-8600-03E728359C88}">
      <dsp:nvSpPr>
        <dsp:cNvPr id="0" name=""/>
        <dsp:cNvSpPr/>
      </dsp:nvSpPr>
      <dsp:spPr>
        <a:xfrm>
          <a:off x="1588457" y="1205"/>
          <a:ext cx="1812596" cy="906298"/>
        </a:xfrm>
        <a:prstGeom prst="roundRect">
          <a:avLst>
            <a:gd name="adj" fmla="val 10000"/>
          </a:avLst>
        </a:prstGeom>
        <a:solidFill>
          <a:schemeClr val="lt1">
            <a:hueOff val="0"/>
            <a:satOff val="0"/>
            <a:lumOff val="0"/>
            <a:alphaOff val="0"/>
          </a:schemeClr>
        </a:solidFill>
        <a:ln w="25400"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7630" tIns="87630" rIns="87630" bIns="87630" numCol="1" spcCol="1270" anchor="ctr" anchorCtr="0">
          <a:noAutofit/>
        </a:bodyPr>
        <a:lstStyle/>
        <a:p>
          <a:pPr lvl="0" algn="ctr" defTabSz="1022350">
            <a:lnSpc>
              <a:spcPct val="90000"/>
            </a:lnSpc>
            <a:spcBef>
              <a:spcPct val="0"/>
            </a:spcBef>
            <a:spcAft>
              <a:spcPct val="35000"/>
            </a:spcAft>
          </a:pPr>
          <a:r>
            <a:rPr lang="en-US" sz="2300" kern="1200" dirty="0" smtClean="0"/>
            <a:t>Physical Environment</a:t>
          </a:r>
          <a:endParaRPr lang="en-US" sz="2300" kern="1200" dirty="0"/>
        </a:p>
      </dsp:txBody>
      <dsp:txXfrm>
        <a:off x="1615002" y="27750"/>
        <a:ext cx="1759506" cy="853208"/>
      </dsp:txXfrm>
    </dsp:sp>
    <dsp:sp modelId="{4A37B392-60B3-4B96-88A6-1B782A10B42F}">
      <dsp:nvSpPr>
        <dsp:cNvPr id="0" name=""/>
        <dsp:cNvSpPr/>
      </dsp:nvSpPr>
      <dsp:spPr>
        <a:xfrm rot="3600000">
          <a:off x="2770618" y="1592410"/>
          <a:ext cx="945526" cy="317204"/>
        </a:xfrm>
        <a:prstGeom prst="leftRightArrow">
          <a:avLst>
            <a:gd name="adj1" fmla="val 60000"/>
            <a:gd name="adj2" fmla="val 50000"/>
          </a:avLst>
        </a:prstGeom>
        <a:solidFill>
          <a:schemeClr val="dk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577850">
            <a:lnSpc>
              <a:spcPct val="90000"/>
            </a:lnSpc>
            <a:spcBef>
              <a:spcPct val="0"/>
            </a:spcBef>
            <a:spcAft>
              <a:spcPct val="35000"/>
            </a:spcAft>
          </a:pPr>
          <a:endParaRPr lang="en-US" sz="1300" kern="1200"/>
        </a:p>
      </dsp:txBody>
      <dsp:txXfrm>
        <a:off x="2865779" y="1655851"/>
        <a:ext cx="755204" cy="190322"/>
      </dsp:txXfrm>
    </dsp:sp>
    <dsp:sp modelId="{1E76DCC5-A82B-4917-A2F6-E25FE99E2DDD}">
      <dsp:nvSpPr>
        <dsp:cNvPr id="0" name=""/>
        <dsp:cNvSpPr/>
      </dsp:nvSpPr>
      <dsp:spPr>
        <a:xfrm>
          <a:off x="3085710" y="2594521"/>
          <a:ext cx="1812596" cy="906298"/>
        </a:xfrm>
        <a:prstGeom prst="roundRect">
          <a:avLst>
            <a:gd name="adj" fmla="val 10000"/>
          </a:avLst>
        </a:prstGeom>
        <a:solidFill>
          <a:schemeClr val="lt1">
            <a:hueOff val="0"/>
            <a:satOff val="0"/>
            <a:lumOff val="0"/>
            <a:alphaOff val="0"/>
          </a:schemeClr>
        </a:solidFill>
        <a:ln w="25400"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7630" tIns="87630" rIns="87630" bIns="87630" numCol="1" spcCol="1270" anchor="ctr" anchorCtr="0">
          <a:noAutofit/>
        </a:bodyPr>
        <a:lstStyle/>
        <a:p>
          <a:pPr lvl="0" algn="ctr" defTabSz="1022350">
            <a:lnSpc>
              <a:spcPct val="90000"/>
            </a:lnSpc>
            <a:spcBef>
              <a:spcPct val="0"/>
            </a:spcBef>
            <a:spcAft>
              <a:spcPct val="35000"/>
            </a:spcAft>
          </a:pPr>
          <a:r>
            <a:rPr lang="en-US" sz="2300" kern="1200" dirty="0" smtClean="0"/>
            <a:t>Built Environment</a:t>
          </a:r>
          <a:endParaRPr lang="en-US" sz="2300" kern="1200" dirty="0"/>
        </a:p>
      </dsp:txBody>
      <dsp:txXfrm>
        <a:off x="3112255" y="2621066"/>
        <a:ext cx="1759506" cy="853208"/>
      </dsp:txXfrm>
    </dsp:sp>
    <dsp:sp modelId="{C25C4672-F9E5-4827-BC27-333FF714053D}">
      <dsp:nvSpPr>
        <dsp:cNvPr id="0" name=""/>
        <dsp:cNvSpPr/>
      </dsp:nvSpPr>
      <dsp:spPr>
        <a:xfrm rot="10800000">
          <a:off x="2021992" y="2889068"/>
          <a:ext cx="945526" cy="317204"/>
        </a:xfrm>
        <a:prstGeom prst="leftRightArrow">
          <a:avLst>
            <a:gd name="adj1" fmla="val 60000"/>
            <a:gd name="adj2" fmla="val 50000"/>
          </a:avLst>
        </a:prstGeom>
        <a:solidFill>
          <a:schemeClr val="dk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577850">
            <a:lnSpc>
              <a:spcPct val="90000"/>
            </a:lnSpc>
            <a:spcBef>
              <a:spcPct val="0"/>
            </a:spcBef>
            <a:spcAft>
              <a:spcPct val="35000"/>
            </a:spcAft>
          </a:pPr>
          <a:endParaRPr lang="en-US" sz="1300" kern="1200"/>
        </a:p>
      </dsp:txBody>
      <dsp:txXfrm rot="10800000">
        <a:off x="2117153" y="2952509"/>
        <a:ext cx="755204" cy="190322"/>
      </dsp:txXfrm>
    </dsp:sp>
    <dsp:sp modelId="{29FD80BB-FEE4-4E4B-B921-7D5E98C4B356}">
      <dsp:nvSpPr>
        <dsp:cNvPr id="0" name=""/>
        <dsp:cNvSpPr/>
      </dsp:nvSpPr>
      <dsp:spPr>
        <a:xfrm>
          <a:off x="91205" y="2594521"/>
          <a:ext cx="1812596" cy="906298"/>
        </a:xfrm>
        <a:prstGeom prst="roundRect">
          <a:avLst>
            <a:gd name="adj" fmla="val 10000"/>
          </a:avLst>
        </a:prstGeom>
        <a:solidFill>
          <a:schemeClr val="lt1">
            <a:hueOff val="0"/>
            <a:satOff val="0"/>
            <a:lumOff val="0"/>
            <a:alphaOff val="0"/>
          </a:schemeClr>
        </a:solidFill>
        <a:ln w="25400" cap="flat" cmpd="sng" algn="ctr">
          <a:solidFill>
            <a:schemeClr val="dk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7630" tIns="87630" rIns="87630" bIns="87630" numCol="1" spcCol="1270" anchor="ctr" anchorCtr="0">
          <a:noAutofit/>
        </a:bodyPr>
        <a:lstStyle/>
        <a:p>
          <a:pPr lvl="0" algn="ctr" defTabSz="1022350">
            <a:lnSpc>
              <a:spcPct val="90000"/>
            </a:lnSpc>
            <a:spcBef>
              <a:spcPct val="0"/>
            </a:spcBef>
            <a:spcAft>
              <a:spcPct val="35000"/>
            </a:spcAft>
          </a:pPr>
          <a:r>
            <a:rPr lang="en-US" sz="2300" kern="1200" dirty="0" smtClean="0"/>
            <a:t>Human Environment</a:t>
          </a:r>
          <a:endParaRPr lang="en-US" sz="2300" kern="1200" dirty="0"/>
        </a:p>
      </dsp:txBody>
      <dsp:txXfrm>
        <a:off x="117750" y="2621066"/>
        <a:ext cx="1759506" cy="853208"/>
      </dsp:txXfrm>
    </dsp:sp>
    <dsp:sp modelId="{1C1AA042-E47A-47B1-B947-5505AC738C97}">
      <dsp:nvSpPr>
        <dsp:cNvPr id="0" name=""/>
        <dsp:cNvSpPr/>
      </dsp:nvSpPr>
      <dsp:spPr>
        <a:xfrm rot="18000000">
          <a:off x="1273366" y="1592410"/>
          <a:ext cx="945526" cy="317204"/>
        </a:xfrm>
        <a:prstGeom prst="leftRightArrow">
          <a:avLst>
            <a:gd name="adj1" fmla="val 60000"/>
            <a:gd name="adj2" fmla="val 50000"/>
          </a:avLst>
        </a:prstGeom>
        <a:solidFill>
          <a:schemeClr val="dk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577850">
            <a:lnSpc>
              <a:spcPct val="90000"/>
            </a:lnSpc>
            <a:spcBef>
              <a:spcPct val="0"/>
            </a:spcBef>
            <a:spcAft>
              <a:spcPct val="35000"/>
            </a:spcAft>
          </a:pPr>
          <a:endParaRPr lang="en-US" sz="1300" kern="1200"/>
        </a:p>
      </dsp:txBody>
      <dsp:txXfrm>
        <a:off x="1368527" y="1655851"/>
        <a:ext cx="755204" cy="190322"/>
      </dsp:txXfrm>
    </dsp:sp>
  </dsp:spTree>
</dsp:drawing>
</file>

<file path=ppt/diagrams/layout1.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2.xml><?xml version="1.0" encoding="utf-8"?>
<dgm:layoutDef xmlns:dgm="http://schemas.openxmlformats.org/drawingml/2006/diagram" xmlns:a="http://schemas.openxmlformats.org/drawingml/2006/main" uniqueId="urn:microsoft.com/office/officeart/2005/8/layout/cycle5">
  <dgm:title val=""/>
  <dgm:desc val=""/>
  <dgm:catLst>
    <dgm:cat type="cycle" pri="3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cycle">
    <dgm:varLst>
      <dgm:dir/>
      <dgm:resizeHandles val="exact"/>
    </dgm:varLst>
    <dgm:choose name="Name0">
      <dgm:if name="Name1" func="var" arg="dir" op="equ" val="norm">
        <dgm:choose name="Name2">
          <dgm:if name="Name3" axis="ch" ptType="node" func="cnt" op="gt" val="2">
            <dgm:alg type="cycle">
              <dgm:param type="stAng" val="0"/>
              <dgm:param type="spanAng" val="360"/>
            </dgm:alg>
          </dgm:if>
          <dgm:else name="Name4">
            <dgm:alg type="cycle">
              <dgm:param type="stAng" val="-90"/>
              <dgm:param type="spanAng" val="360"/>
            </dgm:alg>
          </dgm:else>
        </dgm:choose>
      </dgm:if>
      <dgm:else name="Name5">
        <dgm:choose name="Name6">
          <dgm:if name="Name7" axis="ch" ptType="node" func="cnt" op="gt" val="2">
            <dgm:alg type="cycle">
              <dgm:param type="stAng" val="0"/>
              <dgm:param type="spanAng" val="-360"/>
            </dgm:alg>
          </dgm:if>
          <dgm:else name="Name8">
            <dgm:alg type="cycle">
              <dgm:param type="stAng" val="90"/>
              <dgm:param type="spanAng" val="-360"/>
            </dgm:alg>
          </dgm:else>
        </dgm:choose>
      </dgm:else>
    </dgm:choose>
    <dgm:shape xmlns:r="http://schemas.openxmlformats.org/officeDocument/2006/relationships" r:blip="">
      <dgm:adjLst/>
    </dgm:shape>
    <dgm:presOf/>
    <dgm:choose name="Name9">
      <dgm:if name="Name10" func="var" arg="dir" op="equ" val="norm">
        <dgm:constrLst>
          <dgm:constr type="w" for="ch" forName="node" refType="w"/>
          <dgm:constr type="w" for="ch" ptType="sibTrans" refType="w" refFor="ch" refForName="node" op="equ" fact="0.3"/>
          <dgm:constr type="diam" for="ch" ptType="sibTrans" refType="diam" op="equ"/>
          <dgm:constr type="sibSp" refType="w" refFor="ch" refForName="node" op="equ" fact="0.15"/>
          <dgm:constr type="w" for="ch" forName="spNode" refType="sibSp" fact="1.6"/>
          <dgm:constr type="primFontSz" for="ch" forName="node" op="equ" val="65"/>
        </dgm:constrLst>
      </dgm:if>
      <dgm:else name="Name11">
        <dgm:constrLst>
          <dgm:constr type="w" for="ch" forName="node" refType="w"/>
          <dgm:constr type="w" for="ch" ptType="sibTrans" refType="w" refFor="ch" refForName="node" op="equ" fact="0.3"/>
          <dgm:constr type="diam" for="ch" ptType="sibTrans" refType="diam" fact="-1"/>
          <dgm:constr type="diam" for="ch" refType="diam" op="equ" fact="-1"/>
          <dgm:constr type="sibSp" refType="w" refFor="ch" refForName="node" op="equ" fact="0.15"/>
          <dgm:constr type="w" for="ch" forName="spNode" refType="sibSp" fact="1.6"/>
          <dgm:constr type="primFontSz" for="ch" forName="node" op="equ" val="65"/>
        </dgm:constrLst>
      </dgm:else>
    </dgm:choose>
    <dgm:ruleLst/>
    <dgm:forEach name="Name12" axis="ch" ptType="node">
      <dgm:layoutNode name="node">
        <dgm:varLst>
          <dgm:bulletEnabled val="1"/>
        </dgm:varLst>
        <dgm:alg type="tx"/>
        <dgm:shape xmlns:r="http://schemas.openxmlformats.org/officeDocument/2006/relationships" type="roundRect" r:blip="">
          <dgm:adjLst/>
        </dgm:shape>
        <dgm:presOf axis="desOrSelf" ptType="node"/>
        <dgm:constrLst>
          <dgm:constr type="h" refType="w" fact="0.65"/>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13">
        <dgm:if name="Name14" axis="par ch" ptType="doc node" func="cnt" op="gt" val="1">
          <dgm:layoutNode name="spNode">
            <dgm:alg type="sp"/>
            <dgm:shape xmlns:r="http://schemas.openxmlformats.org/officeDocument/2006/relationships" r:blip="">
              <dgm:adjLst/>
            </dgm:shape>
            <dgm:presOf/>
            <dgm:constrLst>
              <dgm:constr type="h" refType="w"/>
            </dgm:constrLst>
            <dgm:ruleLst/>
          </dgm:layoutNode>
          <dgm:forEach name="Name15" axis="followSib" ptType="sibTrans" hideLastTrans="0" cnt="1">
            <dgm:layoutNode name="sibTrans">
              <dgm:alg type="conn">
                <dgm:param type="dim" val="1D"/>
                <dgm:param type="connRout" val="curve"/>
                <dgm:param type="begPts" val="radial"/>
                <dgm:param type="endPts" val="radial"/>
              </dgm:alg>
              <dgm:shape xmlns:r="http://schemas.openxmlformats.org/officeDocument/2006/relationships" type="conn" r:blip="">
                <dgm:adjLst/>
              </dgm:shape>
              <dgm:presOf axis="self"/>
              <dgm:constrLst>
                <dgm:constr type="h" refType="w" fact="0.65"/>
                <dgm:constr type="connDist"/>
                <dgm:constr type="begPad" refType="connDist" fact="0.2"/>
                <dgm:constr type="endPad" refType="connDist" fact="0.2"/>
              </dgm:constrLst>
              <dgm:ruleLst/>
            </dgm:layoutNode>
          </dgm:forEach>
        </dgm:if>
        <dgm:else name="Name16"/>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cycle7">
  <dgm:title val=""/>
  <dgm:desc val=""/>
  <dgm:catLst>
    <dgm:cat type="cycle" pri="6000"/>
  </dgm:catLst>
  <dgm:sampData>
    <dgm:dataModel>
      <dgm:ptLst>
        <dgm:pt modelId="0" type="doc"/>
        <dgm:pt modelId="1">
          <dgm:prSet phldr="1"/>
        </dgm:pt>
        <dgm:pt modelId="2">
          <dgm:prSet phldr="1"/>
        </dgm:pt>
        <dgm:pt modelId="3">
          <dgm:prSet phldr="1"/>
        </dgm:pt>
      </dgm:ptLst>
      <dgm:cxnLst>
        <dgm:cxn modelId="6" srcId="0" destId="1" srcOrd="0" destOrd="0"/>
        <dgm:cxn modelId="7" srcId="0" destId="2" srcOrd="1" destOrd="0"/>
        <dgm:cxn modelId="8" srcId="0" destId="3" srcOrd="2"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Name0">
    <dgm:varLst>
      <dgm:dir/>
      <dgm:resizeHandles val="exact"/>
    </dgm:varLst>
    <dgm:choose name="Name1">
      <dgm:if name="Name2" func="var" arg="dir" op="equ" val="norm">
        <dgm:alg type="cycle">
          <dgm:param type="stAng" val="0"/>
          <dgm:param type="spanAng" val="360"/>
        </dgm:alg>
      </dgm:if>
      <dgm:else name="Name3">
        <dgm:alg type="cycle">
          <dgm:param type="stAng" val="0"/>
          <dgm:param type="spanAng" val="-360"/>
        </dgm:alg>
      </dgm:else>
    </dgm:choose>
    <dgm:shape xmlns:r="http://schemas.openxmlformats.org/officeDocument/2006/relationships" r:blip="">
      <dgm:adjLst/>
    </dgm:shape>
    <dgm:presOf/>
    <dgm:constrLst>
      <dgm:constr type="diam" refType="w"/>
      <dgm:constr type="w" for="ch" ptType="node" refType="w"/>
      <dgm:constr type="primFontSz" for="ch" ptType="node" op="equ" val="65"/>
      <dgm:constr type="w" for="ch" forName="sibTrans" refType="w" refFor="ch" refPtType="node" op="equ" fact="0.35"/>
      <dgm:constr type="connDist" for="ch" forName="sibTrans" op="equ"/>
      <dgm:constr type="primFontSz" for="des" forName="connectorText" op="equ" val="55"/>
      <dgm:constr type="primFontSz" for="des" forName="connectorText" refType="primFontSz" refFor="ch" refPtType="node" op="lte" fact="0.8"/>
      <dgm:constr type="sibSp" refType="w" refFor="ch" refPtType="node" op="equ" fact="0.65"/>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5"/>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4">
        <dgm:if name="Name5" axis="par ch" ptType="doc node" func="cnt" op="gt" val="1">
          <dgm:forEach name="sibTransForEach" axis="followSib" ptType="sibTrans" hideLastTrans="0" cnt="1">
            <dgm:layoutNode name="sibTrans">
              <dgm:choose name="Name6">
                <dgm:if name="Name7" axis="par ch" ptType="doc node" func="posEven" op="equ" val="1">
                  <dgm:alg type="conn">
                    <dgm:param type="begPts" val="radial"/>
                    <dgm:param type="endPts" val="radial"/>
                    <dgm:param type="begSty" val="arr"/>
                    <dgm:param type="endSty" val="arr"/>
                  </dgm:alg>
                </dgm:if>
                <dgm:else name="Name8">
                  <dgm:alg type="conn">
                    <dgm:param type="begPts" val="auto"/>
                    <dgm:param type="endPts" val="auto"/>
                    <dgm:param type="begSty" val="arr"/>
                    <dgm:param type="endSty" val="arr"/>
                  </dgm:alg>
                </dgm:else>
              </dgm:choose>
              <dgm:shape xmlns:r="http://schemas.openxmlformats.org/officeDocument/2006/relationships" type="conn" r:blip="">
                <dgm:adjLst/>
              </dgm:shape>
              <dgm:presOf axis="self"/>
              <dgm:constrLst>
                <dgm:constr type="h" refType="w" fact="0.5"/>
                <dgm:constr type="connDist"/>
                <dgm:constr type="begPad" refType="connDist" fact="0.1"/>
                <dgm:constr type="endPad" refType="connDist" fact="0.1"/>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if>
        <dgm:else name="Name9"/>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F5BF965-E998-48F6-9F60-8E112A505E6E}" type="datetimeFigureOut">
              <a:rPr lang="en-US" smtClean="0"/>
              <a:pPr/>
              <a:t>8/17/2011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F5BF965-E998-48F6-9F60-8E112A505E6E}" type="datetimeFigureOut">
              <a:rPr lang="en-US" smtClean="0"/>
              <a:pPr/>
              <a:t>8/17/2011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F5BF965-E998-48F6-9F60-8E112A505E6E}" type="datetimeFigureOut">
              <a:rPr lang="en-US" smtClean="0"/>
              <a:pPr/>
              <a:t>8/17/2011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F5BF965-E998-48F6-9F60-8E112A505E6E}" type="datetimeFigureOut">
              <a:rPr lang="en-US" smtClean="0"/>
              <a:pPr/>
              <a:t>8/17/2011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F5BF965-E998-48F6-9F60-8E112A505E6E}" type="datetimeFigureOut">
              <a:rPr lang="en-US" smtClean="0"/>
              <a:pPr/>
              <a:t>8/17/2011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F5BF965-E998-48F6-9F60-8E112A505E6E}" type="datetimeFigureOut">
              <a:rPr lang="en-US" smtClean="0"/>
              <a:pPr/>
              <a:t>8/17/2011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F5BF965-E998-48F6-9F60-8E112A505E6E}" type="datetimeFigureOut">
              <a:rPr lang="en-US" smtClean="0"/>
              <a:pPr/>
              <a:t>8/17/2011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F5BF965-E998-48F6-9F60-8E112A505E6E}" type="datetimeFigureOut">
              <a:rPr lang="en-US" smtClean="0"/>
              <a:pPr/>
              <a:t>8/17/2011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F5BF965-E998-48F6-9F60-8E112A505E6E}" type="datetimeFigureOut">
              <a:rPr lang="en-US" smtClean="0"/>
              <a:pPr/>
              <a:t>8/17/2011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F5BF965-E998-48F6-9F60-8E112A505E6E}" type="datetimeFigureOut">
              <a:rPr lang="en-US" smtClean="0"/>
              <a:pPr/>
              <a:t>8/17/2011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F5BF965-E998-48F6-9F60-8E112A505E6E}" type="datetimeFigureOut">
              <a:rPr lang="en-US" smtClean="0"/>
              <a:pPr/>
              <a:t>8/17/2011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BA7462C-220D-4D20-84F9-756FCB95FCF8}"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F5BF965-E998-48F6-9F60-8E112A505E6E}" type="datetimeFigureOut">
              <a:rPr lang="en-US" smtClean="0"/>
              <a:pPr/>
              <a:t>8/17/2011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BA7462C-220D-4D20-84F9-756FCB95FCF8}"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9.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Chapter 2</a:t>
            </a:r>
            <a:endParaRPr lang="en-US" dirty="0"/>
          </a:p>
        </p:txBody>
      </p:sp>
      <p:sp>
        <p:nvSpPr>
          <p:cNvPr id="3" name="Subtitle 2"/>
          <p:cNvSpPr>
            <a:spLocks noGrp="1"/>
          </p:cNvSpPr>
          <p:nvPr>
            <p:ph type="subTitle" idx="1"/>
          </p:nvPr>
        </p:nvSpPr>
        <p:spPr/>
        <p:txBody>
          <a:bodyPr/>
          <a:lstStyle/>
          <a:p>
            <a:r>
              <a:rPr lang="en-US" dirty="0" smtClean="0"/>
              <a:t>Key Concepts, Definitions and Perspectives</a:t>
            </a:r>
            <a:endParaRPr lang="en-US" dirty="0"/>
          </a:p>
        </p:txBody>
      </p:sp>
      <p:sp>
        <p:nvSpPr>
          <p:cNvPr id="4" name="Rectangle 3"/>
          <p:cNvSpPr/>
          <p:nvPr/>
        </p:nvSpPr>
        <p:spPr>
          <a:xfrm>
            <a:off x="1676400" y="5943600"/>
            <a:ext cx="5943600" cy="369332"/>
          </a:xfrm>
          <a:prstGeom prst="rect">
            <a:avLst/>
          </a:prstGeom>
        </p:spPr>
        <p:txBody>
          <a:bodyPr wrap="square">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dirty="0"/>
              <a:t>©2012 CRC Press/Taylor &amp; Francis Group, Boca Raton, FL</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Disaster Research Center Tradition</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Charles Fritz, E. L. Quarantelli and Russell R. Dynes – all sociologists</a:t>
            </a:r>
          </a:p>
          <a:p>
            <a:r>
              <a:rPr lang="en-US" dirty="0" smtClean="0"/>
              <a:t>Initial focus human behavior during war and “response time” activities</a:t>
            </a:r>
          </a:p>
          <a:p>
            <a:r>
              <a:rPr lang="en-US" dirty="0" smtClean="0"/>
              <a:t>DRC formed 1963 at The Ohio State University</a:t>
            </a:r>
          </a:p>
          <a:p>
            <a:pPr lvl="1"/>
            <a:r>
              <a:rPr lang="en-US" dirty="0" smtClean="0"/>
              <a:t>Quarantelli, Dynes, Haas</a:t>
            </a:r>
          </a:p>
          <a:p>
            <a:r>
              <a:rPr lang="en-US" dirty="0" smtClean="0"/>
              <a:t>Tradition Continues today at University of Delaware</a:t>
            </a:r>
          </a:p>
          <a:p>
            <a:pPr lvl="1"/>
            <a:r>
              <a:rPr lang="en-US" dirty="0" smtClean="0"/>
              <a:t>Studies all phases today</a:t>
            </a:r>
          </a:p>
          <a:p>
            <a:pPr lvl="1"/>
            <a:r>
              <a:rPr lang="en-US" dirty="0" smtClean="0"/>
              <a:t>Draws upon interdisciplinary work</a:t>
            </a:r>
          </a:p>
          <a:p>
            <a:pPr lvl="1"/>
            <a:r>
              <a:rPr lang="en-US" dirty="0" smtClean="0"/>
              <a:t>Over 600 field trips to disaster sites</a:t>
            </a:r>
          </a:p>
          <a:p>
            <a:pPr lvl="1"/>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Risk and Risk Perception</a:t>
            </a:r>
            <a:endParaRPr lang="en-US" dirty="0"/>
          </a:p>
        </p:txBody>
      </p:sp>
      <p:sp>
        <p:nvSpPr>
          <p:cNvPr id="3" name="Content Placeholder 2"/>
          <p:cNvSpPr>
            <a:spLocks noGrp="1"/>
          </p:cNvSpPr>
          <p:nvPr>
            <p:ph idx="1"/>
          </p:nvPr>
        </p:nvSpPr>
        <p:spPr/>
        <p:txBody>
          <a:bodyPr>
            <a:normAutofit lnSpcReduction="10000"/>
          </a:bodyPr>
          <a:lstStyle/>
          <a:p>
            <a:r>
              <a:rPr lang="en-US" dirty="0" smtClean="0"/>
              <a:t>Originated after Three Mile Island nuclear accident in 1979</a:t>
            </a:r>
          </a:p>
          <a:p>
            <a:r>
              <a:rPr lang="en-US" dirty="0" smtClean="0"/>
              <a:t>Focus on</a:t>
            </a:r>
          </a:p>
          <a:p>
            <a:pPr lvl="1"/>
            <a:r>
              <a:rPr lang="en-US" dirty="0" smtClean="0"/>
              <a:t>How people see risk (probability of an event taking place</a:t>
            </a:r>
          </a:p>
          <a:p>
            <a:pPr lvl="1"/>
            <a:r>
              <a:rPr lang="en-US" dirty="0" smtClean="0"/>
              <a:t>How risk influences people’s behavior </a:t>
            </a:r>
          </a:p>
          <a:p>
            <a:r>
              <a:rPr lang="en-US" dirty="0" smtClean="0"/>
              <a:t>Primarily the work of (social) psychologists</a:t>
            </a:r>
          </a:p>
          <a:p>
            <a:r>
              <a:rPr lang="en-US" dirty="0" smtClean="0"/>
              <a:t>All perspectives can be used simultaneously to understand events</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Broader Perspectives</a:t>
            </a:r>
            <a:endParaRPr lang="en-US" dirty="0"/>
          </a:p>
        </p:txBody>
      </p:sp>
      <p:sp>
        <p:nvSpPr>
          <p:cNvPr id="3" name="Content Placeholder 2"/>
          <p:cNvSpPr>
            <a:spLocks noGrp="1"/>
          </p:cNvSpPr>
          <p:nvPr>
            <p:ph idx="1"/>
          </p:nvPr>
        </p:nvSpPr>
        <p:spPr/>
        <p:txBody>
          <a:bodyPr/>
          <a:lstStyle/>
          <a:p>
            <a:r>
              <a:rPr lang="en-US" dirty="0" smtClean="0"/>
              <a:t>Emergent Norm</a:t>
            </a:r>
          </a:p>
          <a:p>
            <a:r>
              <a:rPr lang="en-US" dirty="0" smtClean="0"/>
              <a:t>Systems Theory</a:t>
            </a:r>
          </a:p>
          <a:p>
            <a:r>
              <a:rPr lang="en-US" dirty="0" smtClean="0"/>
              <a:t>Sociopolitical Ecology Perspective</a:t>
            </a:r>
          </a:p>
          <a:p>
            <a:r>
              <a:rPr lang="en-US" dirty="0" smtClean="0"/>
              <a:t>All three provide different views to understand hazards, disasters and risk</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Emergent Norm</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Foundation for “quick response” research</a:t>
            </a:r>
          </a:p>
          <a:p>
            <a:r>
              <a:rPr lang="en-US" dirty="0" smtClean="0"/>
              <a:t>Key Characteristics</a:t>
            </a:r>
          </a:p>
          <a:p>
            <a:r>
              <a:rPr lang="en-US" dirty="0" smtClean="0"/>
              <a:t>New Norms</a:t>
            </a:r>
          </a:p>
          <a:p>
            <a:pPr lvl="1"/>
            <a:r>
              <a:rPr lang="en-US" dirty="0" smtClean="0"/>
              <a:t>altruistic behavior</a:t>
            </a:r>
          </a:p>
          <a:p>
            <a:pPr lvl="1"/>
            <a:r>
              <a:rPr lang="en-US" dirty="0" smtClean="0"/>
              <a:t>decrease of crime</a:t>
            </a:r>
          </a:p>
          <a:p>
            <a:r>
              <a:rPr lang="en-US" dirty="0" smtClean="0"/>
              <a:t>New Structure</a:t>
            </a:r>
          </a:p>
          <a:p>
            <a:pPr lvl="1"/>
            <a:r>
              <a:rPr lang="en-US" dirty="0" smtClean="0"/>
              <a:t>altruistic behavior</a:t>
            </a:r>
          </a:p>
          <a:p>
            <a:pPr lvl="1"/>
            <a:r>
              <a:rPr lang="en-US" dirty="0" smtClean="0"/>
              <a:t>decrease of crime</a:t>
            </a:r>
          </a:p>
          <a:p>
            <a:pPr lvl="1"/>
            <a:r>
              <a:rPr lang="en-US" dirty="0" smtClean="0"/>
              <a:t>And new norms: emergent search and rescue group</a:t>
            </a:r>
          </a:p>
          <a:p>
            <a:r>
              <a:rPr lang="en-US" dirty="0" smtClean="0"/>
              <a:t>Spontaneous Behavior</a:t>
            </a:r>
          </a:p>
          <a:p>
            <a:pPr lvl="1"/>
            <a:r>
              <a:rPr lang="en-US" i="1" dirty="0" smtClean="0"/>
              <a:t>Ad hoc </a:t>
            </a:r>
            <a:r>
              <a:rPr lang="en-US" dirty="0" smtClean="0"/>
              <a:t>neighborhood</a:t>
            </a:r>
            <a:r>
              <a:rPr lang="en-US" i="1" dirty="0" smtClean="0"/>
              <a:t> </a:t>
            </a:r>
            <a:r>
              <a:rPr lang="en-US" dirty="0" smtClean="0"/>
              <a:t>search and rescue groups</a:t>
            </a:r>
          </a:p>
          <a:p>
            <a:pPr>
              <a:buNone/>
            </a:pP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Systems Theory</a:t>
            </a:r>
            <a:endParaRPr lang="en-US" dirty="0"/>
          </a:p>
        </p:txBody>
      </p:sp>
      <p:sp>
        <p:nvSpPr>
          <p:cNvPr id="3" name="Content Placeholder 2"/>
          <p:cNvSpPr>
            <a:spLocks noGrp="1"/>
          </p:cNvSpPr>
          <p:nvPr>
            <p:ph idx="1"/>
          </p:nvPr>
        </p:nvSpPr>
        <p:spPr/>
        <p:txBody>
          <a:bodyPr/>
          <a:lstStyle/>
          <a:p>
            <a:r>
              <a:rPr lang="en-US" dirty="0" smtClean="0"/>
              <a:t>How the built environment, physical environment and people interact together</a:t>
            </a:r>
          </a:p>
          <a:p>
            <a:r>
              <a:rPr lang="en-US" dirty="0" smtClean="0"/>
              <a:t>Foundation for initial Hazards approach</a:t>
            </a:r>
          </a:p>
          <a:p>
            <a:r>
              <a:rPr lang="en-US" dirty="0" smtClean="0"/>
              <a:t>Key question: How do people live next to and adjust living next to such events as:</a:t>
            </a:r>
          </a:p>
          <a:p>
            <a:pPr lvl="1"/>
            <a:r>
              <a:rPr lang="en-US" dirty="0" smtClean="0"/>
              <a:t>Earthquakes</a:t>
            </a:r>
          </a:p>
          <a:p>
            <a:pPr lvl="1"/>
            <a:r>
              <a:rPr lang="en-US" dirty="0" smtClean="0"/>
              <a:t>Floods</a:t>
            </a:r>
          </a:p>
          <a:p>
            <a:pPr lvl="1"/>
            <a:r>
              <a:rPr lang="en-US" dirty="0" smtClean="0"/>
              <a:t>Tornadoes</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1828800" y="4495800"/>
            <a:ext cx="5486400" cy="795338"/>
          </a:xfrm>
        </p:spPr>
        <p:txBody>
          <a:bodyPr>
            <a:normAutofit fontScale="90000"/>
          </a:bodyPr>
          <a:lstStyle/>
          <a:p>
            <a:pPr algn="ctr"/>
            <a:r>
              <a:rPr lang="en-US" sz="2700" dirty="0" smtClean="0"/>
              <a:t>Systems Theory </a:t>
            </a:r>
            <a:br>
              <a:rPr lang="en-US" sz="2700" dirty="0" smtClean="0"/>
            </a:br>
            <a:r>
              <a:rPr lang="en-US" dirty="0" smtClean="0"/>
              <a:t>(Based on Mileti 1999)</a:t>
            </a:r>
            <a:endParaRPr lang="en-US" dirty="0"/>
          </a:p>
        </p:txBody>
      </p:sp>
      <p:graphicFrame>
        <p:nvGraphicFramePr>
          <p:cNvPr id="6" name="Content Placeholder 5"/>
          <p:cNvGraphicFramePr>
            <a:graphicFrameLocks noGrp="1"/>
          </p:cNvGraphicFramePr>
          <p:nvPr>
            <p:ph type="pic" idx="1"/>
          </p:nvPr>
        </p:nvGraphicFramePr>
        <p:xfrm>
          <a:off x="1792288" y="612775"/>
          <a:ext cx="4989512" cy="35020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7" name="Text Placeholder 6"/>
          <p:cNvSpPr>
            <a:spLocks noGrp="1"/>
          </p:cNvSpPr>
          <p:nvPr>
            <p:ph type="body" sz="half" idx="2"/>
          </p:nvPr>
        </p:nvSpPr>
        <p:spPr>
          <a:xfrm>
            <a:off x="457200" y="5410200"/>
            <a:ext cx="8534400" cy="1262062"/>
          </a:xfrm>
        </p:spPr>
        <p:txBody>
          <a:bodyPr>
            <a:normAutofit/>
          </a:bodyPr>
          <a:lstStyle/>
          <a:p>
            <a:r>
              <a:rPr lang="en-US" sz="2000" i="1" dirty="0" smtClean="0"/>
              <a:t>Source:  </a:t>
            </a:r>
            <a:r>
              <a:rPr lang="en-US" sz="2000" dirty="0" smtClean="0"/>
              <a:t>Phillips 2009, with permission.</a:t>
            </a:r>
            <a:r>
              <a:rPr lang="en-US" dirty="0" smtClean="0"/>
              <a:t/>
            </a:r>
            <a:br>
              <a:rPr lang="en-US" dirty="0" smtClean="0"/>
            </a:br>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Sociopolitical Ecology Perspective</a:t>
            </a:r>
            <a:endParaRPr lang="en-US" dirty="0"/>
          </a:p>
        </p:txBody>
      </p:sp>
      <p:sp>
        <p:nvSpPr>
          <p:cNvPr id="3" name="Content Placeholder 2"/>
          <p:cNvSpPr>
            <a:spLocks noGrp="1"/>
          </p:cNvSpPr>
          <p:nvPr>
            <p:ph idx="1"/>
          </p:nvPr>
        </p:nvSpPr>
        <p:spPr/>
        <p:txBody>
          <a:bodyPr>
            <a:normAutofit lnSpcReduction="10000"/>
          </a:bodyPr>
          <a:lstStyle/>
          <a:p>
            <a:r>
              <a:rPr lang="en-US" dirty="0" smtClean="0"/>
              <a:t>Foundation from Systems Theory</a:t>
            </a:r>
          </a:p>
          <a:p>
            <a:r>
              <a:rPr lang="en-US" dirty="0" smtClean="0"/>
              <a:t>Looks at</a:t>
            </a:r>
          </a:p>
          <a:p>
            <a:pPr lvl="1"/>
            <a:r>
              <a:rPr lang="en-US" dirty="0" smtClean="0"/>
              <a:t>Competition for </a:t>
            </a:r>
            <a:r>
              <a:rPr lang="en-US" dirty="0" smtClean="0"/>
              <a:t>resources </a:t>
            </a:r>
            <a:r>
              <a:rPr lang="en-US" dirty="0" smtClean="0"/>
              <a:t>in a community</a:t>
            </a:r>
          </a:p>
          <a:p>
            <a:pPr lvl="1"/>
            <a:r>
              <a:rPr lang="en-US" dirty="0" smtClean="0"/>
              <a:t>Patterns of disaster victimization </a:t>
            </a:r>
          </a:p>
          <a:p>
            <a:r>
              <a:rPr lang="en-US" dirty="0" smtClean="0"/>
              <a:t>Highlights that certain groups more likely to be disaster victims, such as:</a:t>
            </a:r>
          </a:p>
          <a:p>
            <a:pPr lvl="1"/>
            <a:r>
              <a:rPr lang="en-US" dirty="0" smtClean="0"/>
              <a:t>The poor</a:t>
            </a:r>
          </a:p>
          <a:p>
            <a:pPr lvl="1"/>
            <a:r>
              <a:rPr lang="en-US" dirty="0" smtClean="0"/>
              <a:t>Ethnic minorities</a:t>
            </a:r>
          </a:p>
          <a:p>
            <a:pPr lvl="1"/>
            <a:r>
              <a:rPr lang="en-US" dirty="0" smtClean="0"/>
              <a:t>The elderly</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Key Issues Today</a:t>
            </a:r>
            <a:endParaRPr lang="en-US" dirty="0"/>
          </a:p>
        </p:txBody>
      </p:sp>
      <p:sp>
        <p:nvSpPr>
          <p:cNvPr id="3" name="Content Placeholder 2"/>
          <p:cNvSpPr>
            <a:spLocks noGrp="1"/>
          </p:cNvSpPr>
          <p:nvPr>
            <p:ph idx="1"/>
          </p:nvPr>
        </p:nvSpPr>
        <p:spPr/>
        <p:txBody>
          <a:bodyPr/>
          <a:lstStyle/>
          <a:p>
            <a:r>
              <a:rPr lang="en-US" dirty="0" smtClean="0"/>
              <a:t>Political Dimension</a:t>
            </a:r>
          </a:p>
          <a:p>
            <a:pPr lvl="1"/>
            <a:r>
              <a:rPr lang="en-US" dirty="0" smtClean="0"/>
              <a:t>Power influences political and governmental definitions of disaster</a:t>
            </a:r>
          </a:p>
          <a:p>
            <a:pPr lvl="1"/>
            <a:r>
              <a:rPr lang="en-US" dirty="0" smtClean="0"/>
              <a:t>Presidentially Declared disasters have little political influence</a:t>
            </a:r>
          </a:p>
          <a:p>
            <a:r>
              <a:rPr lang="en-US" dirty="0" smtClean="0"/>
              <a:t>Slow Moving Disasters</a:t>
            </a:r>
          </a:p>
          <a:p>
            <a:pPr lvl="1"/>
            <a:r>
              <a:rPr lang="en-US" dirty="0" smtClean="0"/>
              <a:t>Events harder to define</a:t>
            </a:r>
          </a:p>
          <a:p>
            <a:pPr lvl="1"/>
            <a:r>
              <a:rPr lang="en-US" dirty="0" smtClean="0"/>
              <a:t>Challenges many conventional notions of disaster</a:t>
            </a: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Key Issues Today, </a:t>
            </a:r>
            <a:r>
              <a:rPr lang="en-US" dirty="0" smtClean="0"/>
              <a:t>cont.</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Non-Traditional Events</a:t>
            </a:r>
          </a:p>
          <a:p>
            <a:pPr lvl="1"/>
            <a:r>
              <a:rPr lang="en-US" dirty="0" smtClean="0"/>
              <a:t>Emergency Operating Centers and Professional Managers provide expertise for other events</a:t>
            </a:r>
          </a:p>
          <a:p>
            <a:pPr lvl="1"/>
            <a:r>
              <a:rPr lang="en-US" dirty="0" smtClean="0"/>
              <a:t>Large crowd gatherings or even riots</a:t>
            </a:r>
          </a:p>
          <a:p>
            <a:pPr lvl="1"/>
            <a:r>
              <a:rPr lang="en-US" dirty="0" smtClean="0"/>
              <a:t>Space Shuttle Columbia recovery</a:t>
            </a:r>
          </a:p>
          <a:p>
            <a:r>
              <a:rPr lang="en-US" dirty="0" smtClean="0"/>
              <a:t>Multidisciplinary Perspectives</a:t>
            </a:r>
          </a:p>
          <a:p>
            <a:pPr lvl="1"/>
            <a:r>
              <a:rPr lang="en-US" dirty="0" smtClean="0"/>
              <a:t>Different social sciences provide key perspectives on individual, group, organizational and political behavior</a:t>
            </a:r>
          </a:p>
          <a:p>
            <a:pPr lvl="1"/>
            <a:r>
              <a:rPr lang="en-US" dirty="0" smtClean="0"/>
              <a:t>Engineering and hard sciences assist with issues such as building standards, geology and meteorology</a:t>
            </a:r>
          </a:p>
          <a:p>
            <a:pPr lvl="1"/>
            <a:r>
              <a:rPr lang="en-US" dirty="0" smtClean="0"/>
              <a:t>Emergency managements must know about many different fields for their jobs</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Chapter Objectives</a:t>
            </a:r>
            <a:endParaRPr lang="en-US" dirty="0"/>
          </a:p>
        </p:txBody>
      </p:sp>
      <p:sp>
        <p:nvSpPr>
          <p:cNvPr id="3" name="Content Placeholder 2"/>
          <p:cNvSpPr>
            <a:spLocks noGrp="1"/>
          </p:cNvSpPr>
          <p:nvPr>
            <p:ph idx="1"/>
          </p:nvPr>
        </p:nvSpPr>
        <p:spPr/>
        <p:txBody>
          <a:bodyPr>
            <a:normAutofit fontScale="85000" lnSpcReduction="20000"/>
          </a:bodyPr>
          <a:lstStyle/>
          <a:p>
            <a:pPr lvl="0"/>
            <a:r>
              <a:rPr lang="en-US" dirty="0" smtClean="0"/>
              <a:t>Define the concepts used for disaster and grasp the similarities and differences among them.</a:t>
            </a:r>
          </a:p>
          <a:p>
            <a:pPr lvl="0"/>
            <a:r>
              <a:rPr lang="en-US" dirty="0" smtClean="0"/>
              <a:t>Understand and distinguish the traditions of hazards, disaster, and risk.</a:t>
            </a:r>
          </a:p>
          <a:p>
            <a:pPr lvl="0"/>
            <a:r>
              <a:rPr lang="en-US" dirty="0" smtClean="0"/>
              <a:t>Explain the importance of Comprehensive Emergency Management.</a:t>
            </a:r>
          </a:p>
          <a:p>
            <a:pPr lvl="0"/>
            <a:r>
              <a:rPr lang="en-US" dirty="0" smtClean="0"/>
              <a:t>Know key theoretical perspectives for understanding disaster behavior.</a:t>
            </a:r>
          </a:p>
          <a:p>
            <a:pPr lvl="0"/>
            <a:r>
              <a:rPr lang="en-US" dirty="0" smtClean="0"/>
              <a:t>Understand current political and social definitions of disaster</a:t>
            </a:r>
          </a:p>
          <a:p>
            <a:pPr lvl="0"/>
            <a:r>
              <a:rPr lang="en-US" dirty="0" smtClean="0"/>
              <a:t>Explain the emergence and importance of using a multidisciplinary approach to emergency management.</a:t>
            </a:r>
          </a:p>
          <a:p>
            <a:pPr lvl="0"/>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Defining Disasters</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Multiple Definitions Exist</a:t>
            </a:r>
          </a:p>
          <a:p>
            <a:r>
              <a:rPr lang="en-US" dirty="0" smtClean="0"/>
              <a:t>Textbook Focus – Disasters are social events</a:t>
            </a:r>
          </a:p>
          <a:p>
            <a:r>
              <a:rPr lang="en-US" dirty="0" smtClean="0"/>
              <a:t>Classic definition for disaster is an: ” …actual or threatened accidental or uncontrollable events that are concentrated in time and space, in which a society, or a relatively self-sufficient subdivision of society undergoes severe danger, and incurs such losses to its members and physical appurtenances that the social structure is disrupted and the fulfillment of all or some of the essential functions of the society, or its subdivision, is prevented (Fritz 1961, p. 655).”</a:t>
            </a:r>
          </a:p>
          <a:p>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Types of Events</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Everyday life / Emergency</a:t>
            </a:r>
          </a:p>
          <a:p>
            <a:pPr lvl="1"/>
            <a:r>
              <a:rPr lang="en-US" dirty="0" smtClean="0"/>
              <a:t>Predictable day to day events, e.g. </a:t>
            </a:r>
            <a:r>
              <a:rPr lang="en-US" dirty="0" err="1" smtClean="0"/>
              <a:t>housefires</a:t>
            </a:r>
            <a:endParaRPr lang="en-US" dirty="0" smtClean="0"/>
          </a:p>
          <a:p>
            <a:r>
              <a:rPr lang="en-US" dirty="0" smtClean="0"/>
              <a:t>Disaster</a:t>
            </a:r>
          </a:p>
          <a:p>
            <a:pPr lvl="1"/>
            <a:r>
              <a:rPr lang="en-US" dirty="0" smtClean="0"/>
              <a:t>Events that disrupt day to day activities within a community </a:t>
            </a:r>
          </a:p>
          <a:p>
            <a:r>
              <a:rPr lang="en-US" dirty="0" smtClean="0"/>
              <a:t>Catastrophe</a:t>
            </a:r>
          </a:p>
          <a:p>
            <a:pPr lvl="1"/>
            <a:r>
              <a:rPr lang="en-US" dirty="0" smtClean="0"/>
              <a:t>Events that disrupt day to day activities not only in a community but wide geographic region. Resources become difficult to obtain, and aid beyond political boundaries are necessary</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r>
              <a:rPr lang="en-US" dirty="0" smtClean="0"/>
              <a:t>A Continuum of Disaster</a:t>
            </a:r>
            <a:endParaRPr lang="en-US" dirty="0"/>
          </a:p>
        </p:txBody>
      </p:sp>
      <p:graphicFrame>
        <p:nvGraphicFramePr>
          <p:cNvPr id="6" name="Content Placeholder 5"/>
          <p:cNvGraphicFramePr>
            <a:graphicFrameLocks noGrp="1"/>
          </p:cNvGraphicFramePr>
          <p:nvPr>
            <p:ph idx="1"/>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National Governors Association Report 1979</a:t>
            </a:r>
            <a:endParaRPr lang="en-US" dirty="0"/>
          </a:p>
        </p:txBody>
      </p:sp>
      <p:sp>
        <p:nvSpPr>
          <p:cNvPr id="3" name="Content Placeholder 2"/>
          <p:cNvSpPr>
            <a:spLocks noGrp="1"/>
          </p:cNvSpPr>
          <p:nvPr>
            <p:ph idx="1"/>
          </p:nvPr>
        </p:nvSpPr>
        <p:spPr>
          <a:xfrm>
            <a:off x="609600" y="1524000"/>
            <a:ext cx="8229600" cy="4525963"/>
          </a:xfrm>
        </p:spPr>
        <p:txBody>
          <a:bodyPr/>
          <a:lstStyle/>
          <a:p>
            <a:r>
              <a:rPr lang="en-US" dirty="0" smtClean="0"/>
              <a:t>Comprehensive Emergency Management</a:t>
            </a:r>
          </a:p>
          <a:p>
            <a:r>
              <a:rPr lang="en-US" dirty="0" smtClean="0"/>
              <a:t>The Four Phases of Emergency Management</a:t>
            </a:r>
          </a:p>
          <a:p>
            <a:pPr lvl="1"/>
            <a:r>
              <a:rPr lang="en-US" dirty="0" smtClean="0"/>
              <a:t>Preparedness – getting ready for a disaster</a:t>
            </a:r>
          </a:p>
          <a:p>
            <a:pPr lvl="1"/>
            <a:r>
              <a:rPr lang="en-US" dirty="0" smtClean="0"/>
              <a:t>Response – dealing with the impact of a disaster</a:t>
            </a:r>
          </a:p>
          <a:p>
            <a:pPr lvl="1"/>
            <a:r>
              <a:rPr lang="en-US" dirty="0" smtClean="0"/>
              <a:t>Recovery </a:t>
            </a:r>
            <a:r>
              <a:rPr lang="en-US" dirty="0"/>
              <a:t>– getting </a:t>
            </a:r>
            <a:r>
              <a:rPr lang="en-US" dirty="0" smtClean="0"/>
              <a:t>life back to normal</a:t>
            </a:r>
          </a:p>
          <a:p>
            <a:pPr lvl="1"/>
            <a:r>
              <a:rPr lang="en-US" dirty="0" smtClean="0"/>
              <a:t>Mitigation – activities to decrease a disaster impact</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Comprehensive Emergency Management</a:t>
            </a:r>
            <a:endParaRPr lang="en-US" dirty="0"/>
          </a:p>
        </p:txBody>
      </p:sp>
      <p:graphicFrame>
        <p:nvGraphicFramePr>
          <p:cNvPr id="4" name="Content Placeholder 3"/>
          <p:cNvGraphicFramePr>
            <a:graphicFrameLocks noGrp="1"/>
          </p:cNvGraphicFramePr>
          <p:nvPr>
            <p:ph idx="1"/>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National Governors Association </a:t>
            </a:r>
            <a:br>
              <a:rPr lang="en-US" dirty="0" smtClean="0"/>
            </a:br>
            <a:r>
              <a:rPr lang="en-US" dirty="0" smtClean="0"/>
              <a:t>Report 1979, </a:t>
            </a:r>
            <a:r>
              <a:rPr lang="en-US" dirty="0" smtClean="0"/>
              <a:t>cont.</a:t>
            </a:r>
            <a:endParaRPr lang="en-US" dirty="0"/>
          </a:p>
        </p:txBody>
      </p:sp>
      <p:sp>
        <p:nvSpPr>
          <p:cNvPr id="3" name="Content Placeholder 2"/>
          <p:cNvSpPr>
            <a:spLocks noGrp="1"/>
          </p:cNvSpPr>
          <p:nvPr>
            <p:ph idx="1"/>
          </p:nvPr>
        </p:nvSpPr>
        <p:spPr/>
        <p:txBody>
          <a:bodyPr/>
          <a:lstStyle/>
          <a:p>
            <a:r>
              <a:rPr lang="en-US" dirty="0" smtClean="0"/>
              <a:t>All Hazards Approach</a:t>
            </a:r>
          </a:p>
          <a:p>
            <a:pPr lvl="1"/>
            <a:r>
              <a:rPr lang="en-US" dirty="0" smtClean="0"/>
              <a:t>One major planning document </a:t>
            </a:r>
          </a:p>
          <a:p>
            <a:pPr lvl="1"/>
            <a:r>
              <a:rPr lang="en-US" dirty="0" smtClean="0"/>
              <a:t>More similarities than differences among social dimensions of disaster</a:t>
            </a:r>
          </a:p>
          <a:p>
            <a:pPr lvl="1"/>
            <a:r>
              <a:rPr lang="en-US" dirty="0" smtClean="0"/>
              <a:t>Use across all four phases of disaster</a:t>
            </a:r>
          </a:p>
          <a:p>
            <a:pPr lvl="1"/>
            <a:r>
              <a:rPr lang="en-US" dirty="0" smtClean="0"/>
              <a:t>Exceptions dealt with in planning annex</a:t>
            </a:r>
          </a:p>
          <a:p>
            <a:pPr lvl="1"/>
            <a:r>
              <a:rPr lang="en-US" dirty="0" smtClean="0"/>
              <a:t>Much more efficient for preparedness and planning</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Hazards Tradition</a:t>
            </a:r>
            <a:endParaRPr lang="en-US" dirty="0"/>
          </a:p>
        </p:txBody>
      </p:sp>
      <p:sp>
        <p:nvSpPr>
          <p:cNvPr id="3" name="Content Placeholder 2"/>
          <p:cNvSpPr>
            <a:spLocks noGrp="1"/>
          </p:cNvSpPr>
          <p:nvPr>
            <p:ph idx="1"/>
          </p:nvPr>
        </p:nvSpPr>
        <p:spPr/>
        <p:txBody>
          <a:bodyPr/>
          <a:lstStyle/>
          <a:p>
            <a:r>
              <a:rPr lang="en-US" dirty="0" smtClean="0"/>
              <a:t>Geographer Gilbert White</a:t>
            </a:r>
          </a:p>
          <a:p>
            <a:r>
              <a:rPr lang="en-US" dirty="0" smtClean="0"/>
              <a:t>Initial focus on hazard mitigation efforts</a:t>
            </a:r>
          </a:p>
          <a:p>
            <a:r>
              <a:rPr lang="en-US" dirty="0" smtClean="0"/>
              <a:t>Multidiscipline approach toward hazards</a:t>
            </a:r>
          </a:p>
          <a:p>
            <a:r>
              <a:rPr lang="en-US" dirty="0" smtClean="0"/>
              <a:t>Formed Natural Hazards Research and Application Information Center mid-1970’s at the University of Colorado-Center </a:t>
            </a:r>
          </a:p>
          <a:p>
            <a:r>
              <a:rPr lang="en-US" dirty="0" smtClean="0"/>
              <a:t>Tradition continues strong today</a:t>
            </a:r>
          </a:p>
          <a:p>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521</TotalTime>
  <Words>774</Words>
  <Application>Microsoft Office PowerPoint</Application>
  <PresentationFormat>On-screen Show (4:3)</PresentationFormat>
  <Paragraphs>130</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Office Theme</vt:lpstr>
      <vt:lpstr>Chapter 2</vt:lpstr>
      <vt:lpstr>Chapter Objectives</vt:lpstr>
      <vt:lpstr>Defining Disasters</vt:lpstr>
      <vt:lpstr>Types of Events</vt:lpstr>
      <vt:lpstr>A Continuum of Disaster</vt:lpstr>
      <vt:lpstr>National Governors Association Report 1979</vt:lpstr>
      <vt:lpstr>Comprehensive Emergency Management</vt:lpstr>
      <vt:lpstr>National Governors Association  Report 1979, cont.</vt:lpstr>
      <vt:lpstr>The Hazards Tradition</vt:lpstr>
      <vt:lpstr>Disaster Research Center Tradition</vt:lpstr>
      <vt:lpstr>Risk and Risk Perception</vt:lpstr>
      <vt:lpstr>Broader Perspectives</vt:lpstr>
      <vt:lpstr>Emergent Norm</vt:lpstr>
      <vt:lpstr>Systems Theory</vt:lpstr>
      <vt:lpstr>Systems Theory  (Based on Mileti 1999)</vt:lpstr>
      <vt:lpstr>Sociopolitical Ecology Perspective</vt:lpstr>
      <vt:lpstr>Key Issues Today</vt:lpstr>
      <vt:lpstr>Key Issues Today, cont.</vt:lpstr>
    </vt:vector>
  </TitlesOfParts>
  <Company>Oklahoma State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9</dc:title>
  <dc:creator>Brenda</dc:creator>
  <cp:lastModifiedBy>Mark Listewnik</cp:lastModifiedBy>
  <cp:revision>48</cp:revision>
  <dcterms:created xsi:type="dcterms:W3CDTF">2011-04-29T14:12:43Z</dcterms:created>
  <dcterms:modified xsi:type="dcterms:W3CDTF">2011-08-17T17:14:41Z</dcterms:modified>
</cp:coreProperties>
</file>

<file path=docProps/thumbnail.jpeg>
</file>