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0" r:id="rId1"/>
  </p:sldMasterIdLst>
  <p:notesMasterIdLst>
    <p:notesMasterId r:id="rId16"/>
  </p:notesMasterIdLst>
  <p:sldIdLst>
    <p:sldId id="256" r:id="rId2"/>
    <p:sldId id="257" r:id="rId3"/>
    <p:sldId id="268" r:id="rId4"/>
    <p:sldId id="269" r:id="rId5"/>
    <p:sldId id="270" r:id="rId6"/>
    <p:sldId id="271" r:id="rId7"/>
    <p:sldId id="272" r:id="rId8"/>
    <p:sldId id="273" r:id="rId9"/>
    <p:sldId id="274" r:id="rId10"/>
    <p:sldId id="275" r:id="rId11"/>
    <p:sldId id="276" r:id="rId12"/>
    <p:sldId id="277" r:id="rId13"/>
    <p:sldId id="278" r:id="rId14"/>
    <p:sldId id="279"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20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92DAC663-BCCB-47D9-9018-31AEFEB957D2}" type="datetimeFigureOut">
              <a:rPr lang="en-US"/>
              <a:pPr>
                <a:defRPr/>
              </a:pPr>
              <a:t>1/31/2012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B9449E0F-C5B6-456A-A3EE-2DF277A9D37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8C38D9B-FFD9-45FE-81A8-1F16452F1B06}" type="slidenum">
              <a:rPr lang="en-US">
                <a:cs typeface="Arial" charset="0"/>
              </a:rPr>
              <a:pPr fontAlgn="base">
                <a:spcBef>
                  <a:spcPct val="0"/>
                </a:spcBef>
                <a:spcAft>
                  <a:spcPct val="0"/>
                </a:spcAft>
              </a:pPr>
              <a:t>1</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Rectangle 18"/>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Rectangle 11"/>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Straight Connector 6"/>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Rectangle 9"/>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1371600" y="2819400"/>
            <a:ext cx="6400800" cy="1752600"/>
          </a:xfrm>
        </p:spPr>
        <p:txBody>
          <a:bodyPr>
            <a:normAutofit/>
          </a:bodyPr>
          <a:lstStyle>
            <a:lvl1pPr marL="0" indent="0" algn="ctr">
              <a:buNone/>
              <a:defRPr sz="24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dirty="0" smtClean="0"/>
              <a:t>Click to edit Master subtitle style</a:t>
            </a:r>
            <a:endParaRPr lang="en-US" dirty="0"/>
          </a:p>
        </p:txBody>
      </p:sp>
      <p:sp>
        <p:nvSpPr>
          <p:cNvPr id="8" name="Title 7"/>
          <p:cNvSpPr>
            <a:spLocks noGrp="1"/>
          </p:cNvSpPr>
          <p:nvPr>
            <p:ph type="ctrTitle"/>
          </p:nvPr>
        </p:nvSpPr>
        <p:spPr>
          <a:xfrm>
            <a:off x="685800" y="381000"/>
            <a:ext cx="7772400" cy="1752600"/>
          </a:xfrm>
        </p:spPr>
        <p:txBody>
          <a:bodyPr>
            <a:normAutofit/>
          </a:bodyPr>
          <a:lstStyle>
            <a:lvl1pPr>
              <a:defRPr sz="4800" b="1">
                <a:solidFill>
                  <a:schemeClr val="accent1"/>
                </a:solidFill>
              </a:defRPr>
            </a:lvl1pPr>
          </a:lstStyle>
          <a:p>
            <a:r>
              <a:rPr lang="en-US" dirty="0" smtClean="0"/>
              <a:t>Click to edit Master title style</a:t>
            </a:r>
            <a:endParaRPr lang="en-US" dirty="0"/>
          </a:p>
        </p:txBody>
      </p:sp>
      <p:sp>
        <p:nvSpPr>
          <p:cNvPr id="15" name="Date Placeholder 27"/>
          <p:cNvSpPr>
            <a:spLocks noGrp="1"/>
          </p:cNvSpPr>
          <p:nvPr>
            <p:ph type="dt" sz="half" idx="10"/>
          </p:nvPr>
        </p:nvSpPr>
        <p:spPr/>
        <p:txBody>
          <a:bodyPr/>
          <a:lstStyle>
            <a:lvl1pPr>
              <a:defRPr/>
            </a:lvl1pPr>
          </a:lstStyle>
          <a:p>
            <a:pPr>
              <a:defRPr/>
            </a:pPr>
            <a:fld id="{B78F6C01-8A51-4D0C-8F6A-0E2DE416FA93}" type="datetime1">
              <a:rPr lang="en-US"/>
              <a:pPr>
                <a:defRPr/>
              </a:pPr>
              <a:t>1/31/2012</a:t>
            </a:fld>
            <a:endParaRPr lang="en-US"/>
          </a:p>
        </p:txBody>
      </p:sp>
      <p:sp>
        <p:nvSpPr>
          <p:cNvPr id="16" name="Footer Placeholder 16"/>
          <p:cNvSpPr>
            <a:spLocks noGrp="1"/>
          </p:cNvSpPr>
          <p:nvPr>
            <p:ph type="ftr" sz="quarter" idx="11"/>
          </p:nvPr>
        </p:nvSpPr>
        <p:spPr/>
        <p:txBody>
          <a:bodyPr/>
          <a:lstStyle>
            <a:lvl1pPr>
              <a:defRPr/>
            </a:lvl1pPr>
          </a:lstStyle>
          <a:p>
            <a:pPr>
              <a:defRPr/>
            </a:pPr>
            <a:r>
              <a:rPr lang="en-US"/>
              <a:t>Copyright 2012 ©</a:t>
            </a:r>
            <a:r>
              <a:rPr lang="en-US" err="1"/>
              <a:t>Auerbach</a:t>
            </a:r>
            <a:r>
              <a:rPr lang="en-US"/>
              <a:t> Publications</a:t>
            </a:r>
          </a:p>
        </p:txBody>
      </p:sp>
      <p:sp>
        <p:nvSpPr>
          <p:cNvPr id="17" name="Slide Number Placeholder 28"/>
          <p:cNvSpPr>
            <a:spLocks noGrp="1"/>
          </p:cNvSpPr>
          <p:nvPr>
            <p:ph type="sldNum" sz="quarter" idx="12"/>
          </p:nvPr>
        </p:nvSpPr>
        <p:spPr>
          <a:xfrm>
            <a:off x="4343400" y="2198688"/>
            <a:ext cx="457200" cy="441325"/>
          </a:xfrm>
        </p:spPr>
        <p:txBody>
          <a:bodyPr/>
          <a:lstStyle>
            <a:lvl1pPr>
              <a:defRPr smtClean="0">
                <a:solidFill>
                  <a:schemeClr val="accent3">
                    <a:shade val="75000"/>
                  </a:schemeClr>
                </a:solidFill>
              </a:defRPr>
            </a:lvl1pPr>
          </a:lstStyle>
          <a:p>
            <a:pPr>
              <a:defRPr/>
            </a:pPr>
            <a:fld id="{85789B45-36C9-4433-A63B-352E30752AB1}"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AE8DAD1-3AA4-4D85-B961-4419A39020D2}" type="datetime1">
              <a:rPr lang="en-US"/>
              <a:pPr>
                <a:defRPr/>
              </a:pPr>
              <a:t>1/31/2012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Copyright 2012 ©</a:t>
            </a:r>
            <a:r>
              <a:rPr lang="en-US" err="1"/>
              <a:t>Auerbach</a:t>
            </a:r>
            <a:r>
              <a:rPr lang="en-US"/>
              <a:t> Publications</a:t>
            </a:r>
          </a:p>
        </p:txBody>
      </p:sp>
      <p:sp>
        <p:nvSpPr>
          <p:cNvPr id="6" name="Slide Number Placeholder 5"/>
          <p:cNvSpPr>
            <a:spLocks noGrp="1"/>
          </p:cNvSpPr>
          <p:nvPr>
            <p:ph type="sldNum" sz="quarter" idx="12"/>
          </p:nvPr>
        </p:nvSpPr>
        <p:spPr/>
        <p:txBody>
          <a:bodyPr/>
          <a:lstStyle>
            <a:lvl1pPr>
              <a:defRPr/>
            </a:lvl1pPr>
          </a:lstStyle>
          <a:p>
            <a:pPr>
              <a:defRPr/>
            </a:pPr>
            <a:fld id="{19B241AC-7222-4F19-AD45-8806813DFA72}"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4"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ctangle 8"/>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Rectangle 10"/>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Straight Connector 12"/>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Oval 13"/>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Oval 14"/>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0FC16DC8-FD7D-453D-B6C2-B0B349C1B03D}" type="slidenum">
              <a:rPr lang="en-US"/>
              <a:pPr>
                <a:defRPr/>
              </a:pPr>
              <a:t>‹#›</a:t>
            </a:fld>
            <a:endParaRPr lang="en-US"/>
          </a:p>
        </p:txBody>
      </p:sp>
      <p:sp>
        <p:nvSpPr>
          <p:cNvPr id="14" name="Date Placeholder 3"/>
          <p:cNvSpPr>
            <a:spLocks noGrp="1"/>
          </p:cNvSpPr>
          <p:nvPr>
            <p:ph type="dt" sz="half" idx="11"/>
          </p:nvPr>
        </p:nvSpPr>
        <p:spPr/>
        <p:txBody>
          <a:bodyPr/>
          <a:lstStyle>
            <a:lvl1pPr>
              <a:defRPr/>
            </a:lvl1pPr>
          </a:lstStyle>
          <a:p>
            <a:pPr>
              <a:defRPr/>
            </a:pPr>
            <a:fld id="{6DFEFF64-A952-4FA6-A307-BFBBEDAE8919}" type="datetime1">
              <a:rPr lang="en-US"/>
              <a:pPr>
                <a:defRPr/>
              </a:pPr>
              <a:t>1/31/2012</a:t>
            </a:fld>
            <a:endParaRPr lang="en-US"/>
          </a:p>
        </p:txBody>
      </p:sp>
      <p:sp>
        <p:nvSpPr>
          <p:cNvPr id="15" name="Footer Placeholder 4"/>
          <p:cNvSpPr>
            <a:spLocks noGrp="1"/>
          </p:cNvSpPr>
          <p:nvPr>
            <p:ph type="ftr" sz="quarter" idx="12"/>
          </p:nvPr>
        </p:nvSpPr>
        <p:spPr/>
        <p:txBody>
          <a:bodyPr/>
          <a:lstStyle>
            <a:lvl1pPr>
              <a:defRPr/>
            </a:lvl1pPr>
          </a:lstStyle>
          <a:p>
            <a:pPr>
              <a:defRPr/>
            </a:pPr>
            <a:r>
              <a:rPr lang="en-US"/>
              <a:t>Copyright 2012 ©</a:t>
            </a:r>
            <a:r>
              <a:rPr lang="en-US" err="1"/>
              <a:t>Auerbach</a:t>
            </a:r>
            <a:r>
              <a:rPr lang="en-US"/>
              <a:t> Publications</a:t>
            </a: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4800" b="1">
                <a:solidFill>
                  <a:schemeClr val="accent3">
                    <a:shade val="75000"/>
                  </a:schemeClr>
                </a:solidFill>
              </a:defRPr>
            </a:lvl1pPr>
          </a:lstStyle>
          <a:p>
            <a:r>
              <a:rPr lang="en-US" dirty="0" smtClean="0"/>
              <a:t>Click to edit Master title style</a:t>
            </a:r>
            <a:endParaRPr lang="en-US" dirty="0"/>
          </a:p>
        </p:txBody>
      </p:sp>
      <p:sp>
        <p:nvSpPr>
          <p:cNvPr id="8" name="Content Placeholder 7"/>
          <p:cNvSpPr>
            <a:spLocks noGrp="1"/>
          </p:cNvSpPr>
          <p:nvPr>
            <p:ph sz="quarter" idx="1"/>
          </p:nvPr>
        </p:nvSpPr>
        <p:spPr>
          <a:xfrm>
            <a:off x="301752" y="1527048"/>
            <a:ext cx="8503920" cy="4572000"/>
          </a:xfrm>
        </p:spPr>
        <p:txBody>
          <a:bodyPr>
            <a:normAutofit/>
          </a:bodyPr>
          <a:lstStyle>
            <a:lvl1pPr>
              <a:defRPr sz="3600"/>
            </a:lvl1pPr>
            <a:lvl2pPr>
              <a:defRPr sz="3200"/>
            </a:lvl2pPr>
            <a:lvl3pPr>
              <a:defRPr sz="3200"/>
            </a:lvl3pPr>
            <a:lvl4pPr>
              <a:defRPr sz="3200"/>
            </a:lvl4pPr>
            <a:lvl5pPr>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88A2D91B-2B4C-4326-8F84-F010267BAEE0}" type="datetime1">
              <a:rPr lang="en-US"/>
              <a:pPr>
                <a:defRPr/>
              </a:pPr>
              <a:t>1/31/2012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Copyright 2012 ©</a:t>
            </a:r>
            <a:r>
              <a:rPr lang="en-US" err="1"/>
              <a:t>Auerbach</a:t>
            </a:r>
            <a:r>
              <a:rPr lang="en-US"/>
              <a:t> Publications</a:t>
            </a:r>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67016347-7EED-47E3-BEE1-DFECC7EAC15F}"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Rectangle 18"/>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ctangle 11"/>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Rectangle 12"/>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Rectangle 13"/>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2" name="Straight Connector 7"/>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3" name="Oval 9"/>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0"/>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r>
              <a:rPr lang="en-US"/>
              <a:t>Copyright 2012 ©</a:t>
            </a:r>
            <a:r>
              <a:rPr lang="en-US" err="1"/>
              <a:t>Auerbach</a:t>
            </a:r>
            <a:r>
              <a:rPr lang="en-US"/>
              <a:t> Publications</a:t>
            </a:r>
          </a:p>
        </p:txBody>
      </p:sp>
      <p:sp>
        <p:nvSpPr>
          <p:cNvPr id="16" name="Date Placeholder 3"/>
          <p:cNvSpPr>
            <a:spLocks noGrp="1"/>
          </p:cNvSpPr>
          <p:nvPr>
            <p:ph type="dt" sz="half" idx="11"/>
          </p:nvPr>
        </p:nvSpPr>
        <p:spPr/>
        <p:txBody>
          <a:bodyPr/>
          <a:lstStyle>
            <a:lvl1pPr>
              <a:defRPr/>
            </a:lvl1pPr>
          </a:lstStyle>
          <a:p>
            <a:pPr>
              <a:defRPr/>
            </a:pPr>
            <a:fld id="{3325CA24-5DB2-4AD7-BF4B-0E566A7B89FC}" type="datetime1">
              <a:rPr lang="en-US"/>
              <a:pPr>
                <a:defRPr/>
              </a:pPr>
              <a:t>1/31/2012</a:t>
            </a:fld>
            <a:endParaRPr lang="en-US"/>
          </a:p>
        </p:txBody>
      </p:sp>
      <p:sp>
        <p:nvSpPr>
          <p:cNvPr id="17" name="Slide Number Placeholder 5"/>
          <p:cNvSpPr>
            <a:spLocks noGrp="1"/>
          </p:cNvSpPr>
          <p:nvPr>
            <p:ph type="sldNum" sz="quarter" idx="12"/>
          </p:nvPr>
        </p:nvSpPr>
        <p:spPr>
          <a:xfrm>
            <a:off x="4343400" y="2198688"/>
            <a:ext cx="457200" cy="441325"/>
          </a:xfrm>
        </p:spPr>
        <p:txBody>
          <a:bodyPr/>
          <a:lstStyle>
            <a:lvl1pPr>
              <a:defRPr smtClean="0">
                <a:solidFill>
                  <a:schemeClr val="accent3">
                    <a:shade val="75000"/>
                  </a:schemeClr>
                </a:solidFill>
              </a:defRPr>
            </a:lvl1pPr>
          </a:lstStyle>
          <a:p>
            <a:pPr>
              <a:defRPr/>
            </a:pPr>
            <a:fld id="{81F7DA82-87AD-4AA9-8C2A-D84030140428}"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5" name="Straight Connector 7"/>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415E7B51-DE5F-4A49-9D0B-3DF767CAC26D}" type="datetime1">
              <a:rPr lang="en-US"/>
              <a:pPr>
                <a:defRPr/>
              </a:pPr>
              <a:t>1/31/2012</a:t>
            </a:fld>
            <a:endParaRPr lang="en-US"/>
          </a:p>
        </p:txBody>
      </p:sp>
      <p:sp>
        <p:nvSpPr>
          <p:cNvPr id="7" name="Footer Placeholder 5"/>
          <p:cNvSpPr>
            <a:spLocks noGrp="1"/>
          </p:cNvSpPr>
          <p:nvPr>
            <p:ph type="ftr" sz="quarter" idx="11"/>
          </p:nvPr>
        </p:nvSpPr>
        <p:spPr/>
        <p:txBody>
          <a:bodyPr/>
          <a:lstStyle>
            <a:lvl1pPr>
              <a:defRPr/>
            </a:lvl1pPr>
          </a:lstStyle>
          <a:p>
            <a:pPr>
              <a:defRPr/>
            </a:pPr>
            <a:r>
              <a:rPr lang="en-US"/>
              <a:t>Copyright 2012 ©</a:t>
            </a:r>
            <a:r>
              <a:rPr lang="en-US" err="1"/>
              <a:t>Auerbach</a:t>
            </a:r>
            <a:r>
              <a:rPr lang="en-US"/>
              <a:t> Publications</a:t>
            </a:r>
          </a:p>
        </p:txBody>
      </p:sp>
      <p:sp>
        <p:nvSpPr>
          <p:cNvPr id="8" name="Slide Number Placeholder 6"/>
          <p:cNvSpPr>
            <a:spLocks noGrp="1"/>
          </p:cNvSpPr>
          <p:nvPr>
            <p:ph type="sldNum" sz="quarter" idx="12"/>
          </p:nvPr>
        </p:nvSpPr>
        <p:spPr/>
        <p:txBody>
          <a:bodyPr/>
          <a:lstStyle>
            <a:lvl1pPr>
              <a:defRPr/>
            </a:lvl1pPr>
          </a:lstStyle>
          <a:p>
            <a:pPr>
              <a:defRPr/>
            </a:pPr>
            <a:fld id="{300CC432-D931-4035-B00E-9C35F8580771}"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7" name="Straight Connector 9"/>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Rectangle 10"/>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4" name="Straight Connector 14"/>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5" name="Rectangle 1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6" name="Oval 24"/>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Oval 2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F2A2CC64-F31A-4B15-9871-7AF8058A6230}" type="datetime1">
              <a:rPr lang="en-US"/>
              <a:pPr>
                <a:defRPr/>
              </a:pPr>
              <a:t>1/31/2012</a:t>
            </a:fld>
            <a:endParaRPr lang="en-US"/>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r>
              <a:rPr lang="en-US"/>
              <a:t>Copyright 2012 ©</a:t>
            </a:r>
            <a:r>
              <a:rPr lang="en-US" err="1"/>
              <a:t>Auerbach</a:t>
            </a:r>
            <a:r>
              <a:rPr lang="en-US"/>
              <a:t> Publications</a:t>
            </a:r>
          </a:p>
        </p:txBody>
      </p:sp>
      <p:sp>
        <p:nvSpPr>
          <p:cNvPr id="20" name="Slide Number Placeholder 8"/>
          <p:cNvSpPr>
            <a:spLocks noGrp="1"/>
          </p:cNvSpPr>
          <p:nvPr>
            <p:ph type="sldNum" sz="quarter" idx="12"/>
          </p:nvPr>
        </p:nvSpPr>
        <p:spPr>
          <a:xfrm>
            <a:off x="4343400" y="1042988"/>
            <a:ext cx="457200" cy="441325"/>
          </a:xfrm>
        </p:spPr>
        <p:txBody>
          <a:bodyPr/>
          <a:lstStyle>
            <a:lvl1pPr algn="ctr">
              <a:defRPr smtClean="0"/>
            </a:lvl1pPr>
          </a:lstStyle>
          <a:p>
            <a:pPr>
              <a:defRPr/>
            </a:pPr>
            <a:fld id="{4CCA3625-49F8-468B-8358-9072AC93E689}"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8285B924-4F2B-4846-86CC-477007E6DB2A}" type="datetime1">
              <a:rPr lang="en-US"/>
              <a:pPr>
                <a:defRPr/>
              </a:pPr>
              <a:t>1/31/2012</a:t>
            </a:fld>
            <a:endParaRPr lang="en-US"/>
          </a:p>
        </p:txBody>
      </p:sp>
      <p:sp>
        <p:nvSpPr>
          <p:cNvPr id="4" name="Footer Placeholder 3"/>
          <p:cNvSpPr>
            <a:spLocks noGrp="1"/>
          </p:cNvSpPr>
          <p:nvPr>
            <p:ph type="ftr" sz="quarter" idx="11"/>
          </p:nvPr>
        </p:nvSpPr>
        <p:spPr/>
        <p:txBody>
          <a:bodyPr/>
          <a:lstStyle>
            <a:lvl1pPr>
              <a:defRPr/>
            </a:lvl1pPr>
          </a:lstStyle>
          <a:p>
            <a:pPr>
              <a:defRPr/>
            </a:pPr>
            <a:r>
              <a:rPr lang="en-US"/>
              <a:t>Copyright 2012 ©</a:t>
            </a:r>
            <a:r>
              <a:rPr lang="en-US" err="1"/>
              <a:t>Auerbach</a:t>
            </a:r>
            <a:r>
              <a:rPr lang="en-US"/>
              <a:t> Publications</a:t>
            </a:r>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25589A48-662C-4CE2-8351-01067129C3B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3" name="Rectangle 7"/>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4"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ctangle 4"/>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ctangle 5"/>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8" name="Date Placeholder 1"/>
          <p:cNvSpPr>
            <a:spLocks noGrp="1"/>
          </p:cNvSpPr>
          <p:nvPr>
            <p:ph type="dt" sz="half" idx="10"/>
          </p:nvPr>
        </p:nvSpPr>
        <p:spPr/>
        <p:txBody>
          <a:bodyPr/>
          <a:lstStyle>
            <a:lvl1pPr>
              <a:defRPr/>
            </a:lvl1pPr>
          </a:lstStyle>
          <a:p>
            <a:pPr>
              <a:defRPr/>
            </a:pPr>
            <a:fld id="{CEB2C555-6631-43F8-AEAF-B3401ED9E9AF}" type="datetime1">
              <a:rPr lang="en-US"/>
              <a:pPr>
                <a:defRPr/>
              </a:pPr>
              <a:t>1/31/2012</a:t>
            </a:fld>
            <a:endParaRPr lang="en-US"/>
          </a:p>
        </p:txBody>
      </p:sp>
      <p:sp>
        <p:nvSpPr>
          <p:cNvPr id="9" name="Footer Placeholder 2"/>
          <p:cNvSpPr>
            <a:spLocks noGrp="1"/>
          </p:cNvSpPr>
          <p:nvPr>
            <p:ph type="ftr" sz="quarter" idx="11"/>
          </p:nvPr>
        </p:nvSpPr>
        <p:spPr/>
        <p:txBody>
          <a:bodyPr/>
          <a:lstStyle>
            <a:lvl1pPr>
              <a:defRPr/>
            </a:lvl1pPr>
          </a:lstStyle>
          <a:p>
            <a:pPr>
              <a:defRPr/>
            </a:pPr>
            <a:r>
              <a:rPr lang="en-US"/>
              <a:t>Copyright 2012 ©</a:t>
            </a:r>
            <a:r>
              <a:rPr lang="en-US" err="1"/>
              <a:t>Auerbach</a:t>
            </a:r>
            <a:r>
              <a:rPr lang="en-US"/>
              <a:t> Publications</a:t>
            </a:r>
          </a:p>
        </p:txBody>
      </p:sp>
      <p:sp>
        <p:nvSpPr>
          <p:cNvPr id="10" name="Slide Number Placeholder 3"/>
          <p:cNvSpPr>
            <a:spLocks noGrp="1"/>
          </p:cNvSpPr>
          <p:nvPr>
            <p:ph type="sldNum" sz="quarter" idx="12"/>
          </p:nvPr>
        </p:nvSpPr>
        <p:spPr>
          <a:xfrm>
            <a:off x="4267200" y="6324600"/>
            <a:ext cx="609600" cy="441325"/>
          </a:xfrm>
        </p:spPr>
        <p:txBody>
          <a:bodyPr/>
          <a:lstStyle>
            <a:lvl1pPr>
              <a:defRPr smtClean="0">
                <a:solidFill>
                  <a:srgbClr val="FFFFFF"/>
                </a:solidFill>
              </a:defRPr>
            </a:lvl1pPr>
          </a:lstStyle>
          <a:p>
            <a:pPr>
              <a:defRPr/>
            </a:pPr>
            <a:fld id="{6FCB2559-4808-47E0-92C8-934E234AB5E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18"/>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Rectangle 15"/>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7"/>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2" name="Straight Connector 8"/>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3"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0"/>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20"/>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smtClean="0">
                <a:solidFill>
                  <a:schemeClr val="accent3">
                    <a:shade val="75000"/>
                  </a:schemeClr>
                </a:solidFill>
              </a:defRPr>
            </a:lvl1pPr>
          </a:lstStyle>
          <a:p>
            <a:pPr>
              <a:defRPr/>
            </a:pPr>
            <a:fld id="{E6179B01-46C9-4092-90FF-4866E2D1B990}" type="slidenum">
              <a:rPr lang="en-US"/>
              <a:pPr>
                <a:defRPr/>
              </a:pPr>
              <a:t>‹#›</a:t>
            </a:fld>
            <a:endParaRPr lang="en-US"/>
          </a:p>
        </p:txBody>
      </p:sp>
      <p:sp>
        <p:nvSpPr>
          <p:cNvPr id="17" name="Date Placeholder 4"/>
          <p:cNvSpPr>
            <a:spLocks noGrp="1"/>
          </p:cNvSpPr>
          <p:nvPr>
            <p:ph type="dt" sz="half" idx="11"/>
          </p:nvPr>
        </p:nvSpPr>
        <p:spPr/>
        <p:txBody>
          <a:bodyPr/>
          <a:lstStyle>
            <a:lvl1pPr>
              <a:defRPr/>
            </a:lvl1pPr>
          </a:lstStyle>
          <a:p>
            <a:pPr>
              <a:defRPr/>
            </a:pPr>
            <a:fld id="{F5446BE4-9ECA-4646-A977-ED4C785AFD66}" type="datetime1">
              <a:rPr lang="en-US"/>
              <a:pPr>
                <a:defRPr/>
              </a:pPr>
              <a:t>1/31/2012</a:t>
            </a:fld>
            <a:endParaRPr lang="en-US"/>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r>
              <a:rPr lang="en-US"/>
              <a:t>Copyright 2012 ©</a:t>
            </a:r>
            <a:r>
              <a:rPr lang="en-US" err="1"/>
              <a:t>Auerbach</a:t>
            </a:r>
            <a:r>
              <a:rPr lang="en-US"/>
              <a:t> Publications</a:t>
            </a: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20"/>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Rectangle 1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3"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2"/>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21"/>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FD899AA3-9B30-49EE-B818-F6DAE71B42BF}" type="slidenum">
              <a:rPr lang="en-US"/>
              <a:pPr>
                <a:defRPr/>
              </a:pPr>
              <a:t>‹#›</a:t>
            </a:fld>
            <a:endParaRPr lang="en-US"/>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ACD5712E-B603-45A2-BEF4-0E4DAFC127BD}" type="datetime1">
              <a:rPr lang="en-US"/>
              <a:pPr>
                <a:defRPr/>
              </a:pPr>
              <a:t>1/31/2012</a:t>
            </a:fld>
            <a:endParaRPr lang="en-US"/>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r>
              <a:rPr lang="en-US"/>
              <a:t>Copyright 2012 ©</a:t>
            </a:r>
            <a:r>
              <a:rPr lang="en-US" err="1"/>
              <a:t>Auerbach</a:t>
            </a:r>
            <a:r>
              <a:rPr lang="en-US"/>
              <a:t> Publications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6" name="Rectangle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smtClean="0">
                <a:solidFill>
                  <a:srgbClr val="FFFFFF"/>
                </a:solidFill>
                <a:latin typeface="+mn-lt"/>
                <a:cs typeface="+mn-cs"/>
              </a:defRPr>
            </a:lvl1pPr>
          </a:lstStyle>
          <a:p>
            <a:pPr>
              <a:defRPr/>
            </a:pPr>
            <a:fld id="{9132A00E-651C-4710-85FC-6FE5B3FCFFEF}" type="datetime1">
              <a:rPr lang="en-US"/>
              <a:pPr>
                <a:defRPr/>
              </a:pPr>
              <a:t>1/31/2012</a:t>
            </a:fld>
            <a:endParaRPr lang="en-US"/>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fontAlgn="auto" latinLnBrk="0" hangingPunct="1">
              <a:spcBef>
                <a:spcPts val="0"/>
              </a:spcBef>
              <a:spcAft>
                <a:spcPts val="0"/>
              </a:spcAft>
              <a:defRPr kumimoji="0" sz="1200" dirty="0" smtClean="0">
                <a:solidFill>
                  <a:srgbClr val="FFFFFF"/>
                </a:solidFill>
                <a:latin typeface="+mn-lt"/>
                <a:cs typeface="+mn-cs"/>
              </a:defRPr>
            </a:lvl1pPr>
          </a:lstStyle>
          <a:p>
            <a:pPr>
              <a:defRPr/>
            </a:pPr>
            <a:r>
              <a:rPr lang="en-US"/>
              <a:t>Copyright 2012 ©</a:t>
            </a:r>
            <a:r>
              <a:rPr lang="en-US" err="1"/>
              <a:t>Auerbach</a:t>
            </a:r>
            <a:r>
              <a:rPr lang="en-US"/>
              <a:t> Publications</a:t>
            </a: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fontAlgn="auto" latinLnBrk="0" hangingPunct="1">
              <a:spcBef>
                <a:spcPts val="0"/>
              </a:spcBef>
              <a:spcAft>
                <a:spcPts val="0"/>
              </a:spcAft>
              <a:defRPr kumimoji="0" sz="1600" smtClean="0">
                <a:solidFill>
                  <a:schemeClr val="accent3">
                    <a:shade val="75000"/>
                  </a:schemeClr>
                </a:solidFill>
                <a:latin typeface="+mn-lt"/>
                <a:cs typeface="+mn-cs"/>
              </a:defRPr>
            </a:lvl1pPr>
          </a:lstStyle>
          <a:p>
            <a:pPr>
              <a:defRPr/>
            </a:pPr>
            <a:fld id="{0E1C6E6B-E8D9-415D-A778-6816639D2677}" type="slidenum">
              <a:rPr lang="en-US"/>
              <a:pPr>
                <a:defRPr/>
              </a:pPr>
              <a:t>‹#›</a:t>
            </a:fld>
            <a:endParaRPr lang="en-US"/>
          </a:p>
        </p:txBody>
      </p:sp>
      <p:sp>
        <p:nvSpPr>
          <p:cNvPr id="1038" name="Title Placeholder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Lst>
  <p:hf sldNum="0" hdr="0" dt="0"/>
  <p:txStyles>
    <p:titleStyle>
      <a:lvl1pPr algn="ctr" rtl="0" fontAlgn="base">
        <a:spcBef>
          <a:spcPct val="0"/>
        </a:spcBef>
        <a:spcAft>
          <a:spcPct val="0"/>
        </a:spcAft>
        <a:defRPr sz="3300" kern="1200">
          <a:solidFill>
            <a:srgbClr val="7B9899"/>
          </a:solidFill>
          <a:latin typeface="+mj-lt"/>
          <a:ea typeface="+mj-ea"/>
          <a:cs typeface="+mj-cs"/>
        </a:defRPr>
      </a:lvl1pPr>
      <a:lvl2pPr algn="ctr" rtl="0" fontAlgn="base">
        <a:spcBef>
          <a:spcPct val="0"/>
        </a:spcBef>
        <a:spcAft>
          <a:spcPct val="0"/>
        </a:spcAft>
        <a:defRPr sz="3300">
          <a:solidFill>
            <a:srgbClr val="7B9899"/>
          </a:solidFill>
          <a:latin typeface="Georgia" pitchFamily="18" charset="0"/>
        </a:defRPr>
      </a:lvl2pPr>
      <a:lvl3pPr algn="ctr" rtl="0" fontAlgn="base">
        <a:spcBef>
          <a:spcPct val="0"/>
        </a:spcBef>
        <a:spcAft>
          <a:spcPct val="0"/>
        </a:spcAft>
        <a:defRPr sz="3300">
          <a:solidFill>
            <a:srgbClr val="7B9899"/>
          </a:solidFill>
          <a:latin typeface="Georgia" pitchFamily="18" charset="0"/>
        </a:defRPr>
      </a:lvl3pPr>
      <a:lvl4pPr algn="ctr" rtl="0" fontAlgn="base">
        <a:spcBef>
          <a:spcPct val="0"/>
        </a:spcBef>
        <a:spcAft>
          <a:spcPct val="0"/>
        </a:spcAft>
        <a:defRPr sz="3300">
          <a:solidFill>
            <a:srgbClr val="7B9899"/>
          </a:solidFill>
          <a:latin typeface="Georgia" pitchFamily="18" charset="0"/>
        </a:defRPr>
      </a:lvl4pPr>
      <a:lvl5pPr algn="ctr" rtl="0" fontAlgn="base">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fontAlgn="base">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fontAlgn="base">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fontAlgn="base">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fontAlgn="base">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fontAlgn="base">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pPr fontAlgn="auto">
              <a:spcAft>
                <a:spcPts val="0"/>
              </a:spcAft>
              <a:buFont typeface="Wingdings 2"/>
              <a:buNone/>
              <a:defRPr/>
            </a:pPr>
            <a:r>
              <a:rPr lang="en-US" dirty="0" smtClean="0"/>
              <a:t>Legal Environment and its Impact on Information Technology</a:t>
            </a:r>
            <a:endParaRPr lang="en-US" dirty="0"/>
          </a:p>
        </p:txBody>
      </p:sp>
      <p:sp>
        <p:nvSpPr>
          <p:cNvPr id="14338" name="Footer Placeholder 7"/>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cs typeface="Arial" charset="0"/>
              </a:rPr>
              <a:t>Copyright 2012 ©Auerbach Publications</a:t>
            </a:r>
          </a:p>
        </p:txBody>
      </p:sp>
      <p:sp>
        <p:nvSpPr>
          <p:cNvPr id="14339" name="Title 5"/>
          <p:cNvSpPr>
            <a:spLocks noGrp="1"/>
          </p:cNvSpPr>
          <p:nvPr>
            <p:ph type="ctrTitle"/>
          </p:nvPr>
        </p:nvSpPr>
        <p:spPr/>
        <p:txBody>
          <a:bodyPr/>
          <a:lstStyle/>
          <a:p>
            <a:r>
              <a:rPr lang="en-US" smtClean="0"/>
              <a:t>Chapter 2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solidFill>
                  <a:srgbClr val="7B9899"/>
                </a:solidFill>
              </a:rPr>
              <a:t>Homeland Security Act </a:t>
            </a:r>
          </a:p>
        </p:txBody>
      </p:sp>
      <p:sp>
        <p:nvSpPr>
          <p:cNvPr id="24578" name="Footer Placeholder 2"/>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cs typeface="Arial" charset="0"/>
              </a:rPr>
              <a:t>Copyright 2012 ©Auerbach Publications</a:t>
            </a:r>
          </a:p>
        </p:txBody>
      </p:sp>
      <p:sp>
        <p:nvSpPr>
          <p:cNvPr id="4" name="Content Placeholder 3"/>
          <p:cNvSpPr>
            <a:spLocks noGrp="1"/>
          </p:cNvSpPr>
          <p:nvPr>
            <p:ph sz="quarter" idx="1"/>
          </p:nvPr>
        </p:nvSpPr>
        <p:spPr>
          <a:xfrm>
            <a:off x="301625" y="1527175"/>
            <a:ext cx="8504238" cy="4572000"/>
          </a:xfrm>
        </p:spPr>
        <p:txBody>
          <a:bodyPr>
            <a:normAutofit fontScale="92500" lnSpcReduction="10000"/>
          </a:bodyPr>
          <a:lstStyle/>
          <a:p>
            <a:pPr marL="274320" indent="-274320" fontAlgn="auto">
              <a:spcAft>
                <a:spcPts val="0"/>
              </a:spcAft>
              <a:buFont typeface="Wingdings 2"/>
              <a:buChar char=""/>
              <a:defRPr/>
            </a:pPr>
            <a:r>
              <a:rPr lang="en-US" smtClean="0"/>
              <a:t>Internet Service Providers (ISPs) are required to hand users' records over to law enforcement authorities, overturning current legislation that outlaws such behavior  </a:t>
            </a:r>
          </a:p>
          <a:p>
            <a:pPr marL="274320" indent="-274320" fontAlgn="auto">
              <a:spcAft>
                <a:spcPts val="0"/>
              </a:spcAft>
              <a:buFont typeface="Wingdings 2"/>
              <a:buChar char=""/>
              <a:defRPr/>
            </a:pPr>
            <a:r>
              <a:rPr lang="en-US" smtClean="0"/>
              <a:t>The Homeland Security Act of 2002 was created to prevent terrorist attacks within the United States and reduce the vulnerability of the U.S to terrorism</a:t>
            </a:r>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solidFill>
                  <a:srgbClr val="7B9899"/>
                </a:solidFill>
              </a:rPr>
              <a:t>Privacy Legislation</a:t>
            </a:r>
          </a:p>
        </p:txBody>
      </p:sp>
      <p:sp>
        <p:nvSpPr>
          <p:cNvPr id="25602" name="Footer Placeholder 2"/>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cs typeface="Arial" charset="0"/>
              </a:rPr>
              <a:t>Copyright 2012 ©Auerbach Publications</a:t>
            </a:r>
          </a:p>
        </p:txBody>
      </p:sp>
      <p:sp>
        <p:nvSpPr>
          <p:cNvPr id="4" name="Content Placeholder 3"/>
          <p:cNvSpPr>
            <a:spLocks noGrp="1"/>
          </p:cNvSpPr>
          <p:nvPr>
            <p:ph sz="quarter" idx="1"/>
          </p:nvPr>
        </p:nvSpPr>
        <p:spPr>
          <a:xfrm>
            <a:off x="301625" y="1527175"/>
            <a:ext cx="8504238" cy="4572000"/>
          </a:xfrm>
        </p:spPr>
        <p:txBody>
          <a:bodyPr>
            <a:normAutofit lnSpcReduction="10000"/>
          </a:bodyPr>
          <a:lstStyle/>
          <a:p>
            <a:pPr marL="274320" indent="-274320" fontAlgn="auto">
              <a:spcAft>
                <a:spcPts val="0"/>
              </a:spcAft>
              <a:buFont typeface="Wingdings 2"/>
              <a:buChar char=""/>
              <a:defRPr/>
            </a:pPr>
            <a:r>
              <a:rPr lang="en-US" dirty="0" smtClean="0"/>
              <a:t>The  U.S. Privacy Act of 1974</a:t>
            </a:r>
          </a:p>
          <a:p>
            <a:pPr marL="274320" indent="-274320" fontAlgn="auto">
              <a:spcAft>
                <a:spcPts val="0"/>
              </a:spcAft>
              <a:buFont typeface="Wingdings 2"/>
              <a:buChar char=""/>
              <a:defRPr/>
            </a:pPr>
            <a:r>
              <a:rPr lang="en-US" dirty="0" smtClean="0"/>
              <a:t>Electronic Communications Privacy Act of 1986 (U.S.)</a:t>
            </a:r>
          </a:p>
          <a:p>
            <a:pPr marL="274320" indent="-274320" fontAlgn="auto">
              <a:spcAft>
                <a:spcPts val="0"/>
              </a:spcAft>
              <a:buFont typeface="Wingdings 2"/>
              <a:buChar char=""/>
              <a:defRPr/>
            </a:pPr>
            <a:r>
              <a:rPr lang="en-US" dirty="0" smtClean="0"/>
              <a:t>Communications Decency Act of 1995</a:t>
            </a:r>
          </a:p>
          <a:p>
            <a:pPr marL="274320" indent="-274320" fontAlgn="auto">
              <a:spcAft>
                <a:spcPts val="0"/>
              </a:spcAft>
              <a:buFont typeface="Wingdings 2"/>
              <a:buChar char=""/>
              <a:defRPr/>
            </a:pPr>
            <a:r>
              <a:rPr lang="en-US" dirty="0" smtClean="0"/>
              <a:t>Children's Online Privacy Protection Act of 2000, 2008</a:t>
            </a:r>
          </a:p>
          <a:p>
            <a:pPr marL="274320" indent="-274320" fontAlgn="auto">
              <a:spcAft>
                <a:spcPts val="0"/>
              </a:spcAft>
              <a:buFont typeface="Wingdings 2"/>
              <a:buChar char=""/>
              <a:defRPr/>
            </a:pPr>
            <a:r>
              <a:rPr lang="en-US" dirty="0" smtClean="0"/>
              <a:t>Encrypted Communications Privacy Act of 1996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solidFill>
                  <a:srgbClr val="7B9899"/>
                </a:solidFill>
              </a:rPr>
              <a:t>Privacy Legislation </a:t>
            </a:r>
            <a:r>
              <a:rPr lang="en-US" sz="4000" smtClean="0">
                <a:solidFill>
                  <a:srgbClr val="7B9899"/>
                </a:solidFill>
              </a:rPr>
              <a:t>(Cont)</a:t>
            </a:r>
            <a:endParaRPr lang="en-US" smtClean="0">
              <a:solidFill>
                <a:srgbClr val="7B9899"/>
              </a:solidFill>
            </a:endParaRPr>
          </a:p>
        </p:txBody>
      </p:sp>
      <p:sp>
        <p:nvSpPr>
          <p:cNvPr id="26626" name="Footer Placeholder 2"/>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cs typeface="Arial" charset="0"/>
              </a:rPr>
              <a:t>Copyright 2012 ©Auerbach Publications</a:t>
            </a:r>
          </a:p>
        </p:txBody>
      </p:sp>
      <p:sp>
        <p:nvSpPr>
          <p:cNvPr id="4" name="Content Placeholder 3"/>
          <p:cNvSpPr>
            <a:spLocks noGrp="1"/>
          </p:cNvSpPr>
          <p:nvPr>
            <p:ph sz="quarter" idx="1"/>
          </p:nvPr>
        </p:nvSpPr>
        <p:spPr>
          <a:xfrm>
            <a:off x="301625" y="1527175"/>
            <a:ext cx="8504238" cy="4572000"/>
          </a:xfrm>
        </p:spPr>
        <p:txBody>
          <a:bodyPr>
            <a:normAutofit lnSpcReduction="10000"/>
          </a:bodyPr>
          <a:lstStyle/>
          <a:p>
            <a:pPr marL="274320" indent="-274320" fontAlgn="auto">
              <a:spcAft>
                <a:spcPts val="0"/>
              </a:spcAft>
              <a:buFont typeface="Wingdings 2"/>
              <a:buChar char=""/>
              <a:defRPr/>
            </a:pPr>
            <a:r>
              <a:rPr lang="en-US" dirty="0" smtClean="0"/>
              <a:t>Health Insurance Portability and Accountability Act (HIPAA) 1996</a:t>
            </a:r>
          </a:p>
          <a:p>
            <a:pPr marL="274320" indent="-274320" fontAlgn="auto">
              <a:spcAft>
                <a:spcPts val="0"/>
              </a:spcAft>
              <a:buFont typeface="Wingdings 2"/>
              <a:buChar char=""/>
              <a:defRPr/>
            </a:pPr>
            <a:r>
              <a:rPr lang="en-US" dirty="0" smtClean="0"/>
              <a:t>Risk Assessment and Communications Act of 1997 </a:t>
            </a:r>
          </a:p>
          <a:p>
            <a:pPr marL="274320" indent="-274320" fontAlgn="auto">
              <a:spcAft>
                <a:spcPts val="0"/>
              </a:spcAft>
              <a:buFont typeface="Wingdings 2"/>
              <a:buChar char=""/>
              <a:defRPr/>
            </a:pPr>
            <a:r>
              <a:rPr lang="en-US" dirty="0" smtClean="0"/>
              <a:t>Risk Gram-Leach-Bliley Act of 1999</a:t>
            </a:r>
          </a:p>
          <a:p>
            <a:pPr marL="274320" indent="-274320" fontAlgn="auto">
              <a:spcAft>
                <a:spcPts val="0"/>
              </a:spcAft>
              <a:buFont typeface="Wingdings 2"/>
              <a:buChar char=""/>
              <a:defRPr/>
            </a:pPr>
            <a:r>
              <a:rPr lang="en-US" dirty="0" smtClean="0"/>
              <a:t>US Patriot Act of 2001</a:t>
            </a:r>
          </a:p>
          <a:p>
            <a:pPr marL="274320" indent="-274320" fontAlgn="auto">
              <a:spcAft>
                <a:spcPts val="0"/>
              </a:spcAft>
              <a:buFont typeface="Wingdings 2"/>
              <a:buChar char=""/>
              <a:defRPr/>
            </a:pPr>
            <a:r>
              <a:rPr lang="en-US" smtClean="0"/>
              <a:t>Global </a:t>
            </a:r>
            <a:r>
              <a:rPr lang="en-US" dirty="0" smtClean="0"/>
              <a:t>activities in this area: Germany, France, China, Japan, etc.</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smtClean="0">
                <a:solidFill>
                  <a:srgbClr val="7B9899"/>
                </a:solidFill>
              </a:rPr>
              <a:t>Chapter Summary</a:t>
            </a:r>
          </a:p>
        </p:txBody>
      </p:sp>
      <p:sp>
        <p:nvSpPr>
          <p:cNvPr id="27650" name="Footer Placeholder 2"/>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cs typeface="Arial" charset="0"/>
              </a:rPr>
              <a:t>Copyright 2012 ©Auerbach Publications</a:t>
            </a:r>
          </a:p>
        </p:txBody>
      </p:sp>
      <p:sp>
        <p:nvSpPr>
          <p:cNvPr id="4" name="Content Placeholder 3"/>
          <p:cNvSpPr>
            <a:spLocks noGrp="1"/>
          </p:cNvSpPr>
          <p:nvPr>
            <p:ph sz="quarter" idx="1"/>
          </p:nvPr>
        </p:nvSpPr>
        <p:spPr>
          <a:xfrm>
            <a:off x="301625" y="1527175"/>
            <a:ext cx="8504238" cy="4572000"/>
          </a:xfrm>
        </p:spPr>
        <p:txBody>
          <a:bodyPr>
            <a:normAutofit lnSpcReduction="10000"/>
          </a:bodyPr>
          <a:lstStyle/>
          <a:p>
            <a:pPr marL="274320" indent="-274320" fontAlgn="auto">
              <a:spcAft>
                <a:spcPts val="0"/>
              </a:spcAft>
              <a:buFont typeface="Wingdings 2"/>
              <a:buChar char=""/>
              <a:defRPr/>
            </a:pPr>
            <a:r>
              <a:rPr lang="en-US" smtClean="0"/>
              <a:t>The legal environment of information systems is one the IT auditor cannot ignore and must keep pace with</a:t>
            </a:r>
          </a:p>
          <a:p>
            <a:pPr marL="274320" indent="-274320" fontAlgn="auto">
              <a:spcAft>
                <a:spcPts val="0"/>
              </a:spcAft>
              <a:buFont typeface="Wingdings 2"/>
              <a:buChar char=""/>
              <a:defRPr/>
            </a:pPr>
            <a:r>
              <a:rPr lang="en-US" smtClean="0"/>
              <a:t>Within the U.S., new laws are being created and existing ones amended to reflect information technology’s impact on us as individuals and as business entities</a:t>
            </a:r>
            <a:endParaRPr lang="en-US"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mtClean="0">
                <a:solidFill>
                  <a:srgbClr val="7B9899"/>
                </a:solidFill>
              </a:rPr>
              <a:t>Class Exercise</a:t>
            </a:r>
          </a:p>
        </p:txBody>
      </p:sp>
      <p:sp>
        <p:nvSpPr>
          <p:cNvPr id="28674" name="Footer Placeholder 2"/>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cs typeface="Arial" charset="0"/>
              </a:rPr>
              <a:t>Copyright 2012 ©Auerbach Publications</a:t>
            </a:r>
          </a:p>
        </p:txBody>
      </p:sp>
      <p:sp>
        <p:nvSpPr>
          <p:cNvPr id="4" name="Content Placeholder 3"/>
          <p:cNvSpPr>
            <a:spLocks noGrp="1"/>
          </p:cNvSpPr>
          <p:nvPr>
            <p:ph sz="quarter" idx="1"/>
          </p:nvPr>
        </p:nvSpPr>
        <p:spPr>
          <a:xfrm>
            <a:off x="301625" y="1527175"/>
            <a:ext cx="8504238" cy="4572000"/>
          </a:xfrm>
        </p:spPr>
        <p:txBody>
          <a:bodyPr>
            <a:normAutofit fontScale="92500" lnSpcReduction="10000"/>
          </a:bodyPr>
          <a:lstStyle/>
          <a:p>
            <a:pPr marL="274320" indent="-274320" fontAlgn="auto">
              <a:spcAft>
                <a:spcPts val="0"/>
              </a:spcAft>
              <a:buFont typeface="Wingdings 2"/>
              <a:buChar char=""/>
              <a:defRPr/>
            </a:pPr>
            <a:r>
              <a:rPr lang="en-US" smtClean="0"/>
              <a:t>What products or studies or guidance has NIST issued in the last 5 years to help IT Auditors, IT Security Specialist and Management?</a:t>
            </a:r>
          </a:p>
          <a:p>
            <a:pPr marL="274320" indent="-274320" fontAlgn="auto">
              <a:spcAft>
                <a:spcPts val="0"/>
              </a:spcAft>
              <a:buFont typeface="Wingdings 2"/>
              <a:buChar char=""/>
              <a:defRPr/>
            </a:pPr>
            <a:r>
              <a:rPr lang="en-US" smtClean="0"/>
              <a:t>In the agreement you signed with HR it indicates their use of ECPA to monitor your use of computer resources? Any use other than for business purposes may mean termination? What does this mean?</a:t>
            </a: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3"/>
          <p:cNvSpPr>
            <a:spLocks noGrp="1"/>
          </p:cNvSpPr>
          <p:nvPr>
            <p:ph type="title"/>
          </p:nvPr>
        </p:nvSpPr>
        <p:spPr/>
        <p:txBody>
          <a:bodyPr/>
          <a:lstStyle/>
          <a:p>
            <a:r>
              <a:rPr lang="en-US" smtClean="0">
                <a:solidFill>
                  <a:srgbClr val="7B9899"/>
                </a:solidFill>
              </a:rPr>
              <a:t>Introduction</a:t>
            </a:r>
          </a:p>
        </p:txBody>
      </p:sp>
      <p:sp>
        <p:nvSpPr>
          <p:cNvPr id="16386" name="Footer Placeholder 5"/>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cs typeface="Arial" charset="0"/>
              </a:rPr>
              <a:t>Copyright 2012 ©Auerbach Publications</a:t>
            </a:r>
          </a:p>
        </p:txBody>
      </p:sp>
      <p:sp>
        <p:nvSpPr>
          <p:cNvPr id="16387" name="Content Placeholder 4"/>
          <p:cNvSpPr>
            <a:spLocks noGrp="1"/>
          </p:cNvSpPr>
          <p:nvPr>
            <p:ph sz="quarter" idx="1"/>
          </p:nvPr>
        </p:nvSpPr>
        <p:spPr>
          <a:xfrm>
            <a:off x="301625" y="1527175"/>
            <a:ext cx="8504238" cy="4572000"/>
          </a:xfrm>
        </p:spPr>
        <p:txBody>
          <a:bodyPr/>
          <a:lstStyle/>
          <a:p>
            <a:pPr marL="231775" indent="0">
              <a:buFont typeface="Wingdings 2" pitchFamily="18" charset="2"/>
              <a:buNone/>
            </a:pPr>
            <a:r>
              <a:rPr lang="en-US" sz="4000" smtClean="0"/>
              <a:t>Since the early 1970s, a number of laws have been passed and implemented within the US that deal with issues such as computer fraud and abuse, privacy, and security. </a:t>
            </a:r>
            <a:endParaRPr 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US" smtClean="0">
                <a:solidFill>
                  <a:srgbClr val="7B9899"/>
                </a:solidFill>
              </a:rPr>
              <a:t>IT Crime Issues</a:t>
            </a:r>
          </a:p>
        </p:txBody>
      </p:sp>
      <p:sp>
        <p:nvSpPr>
          <p:cNvPr id="17410" name="Footer Placeholder 2"/>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cs typeface="Arial" charset="0"/>
              </a:rPr>
              <a:t>Copyright 2012 ©Auerbach Publications</a:t>
            </a:r>
          </a:p>
        </p:txBody>
      </p:sp>
      <p:sp>
        <p:nvSpPr>
          <p:cNvPr id="4" name="Content Placeholder 3"/>
          <p:cNvSpPr>
            <a:spLocks noGrp="1"/>
          </p:cNvSpPr>
          <p:nvPr>
            <p:ph sz="quarter" idx="1"/>
          </p:nvPr>
        </p:nvSpPr>
        <p:spPr>
          <a:xfrm>
            <a:off x="301625" y="1527175"/>
            <a:ext cx="8504238" cy="4572000"/>
          </a:xfrm>
        </p:spPr>
        <p:txBody>
          <a:bodyPr>
            <a:normAutofit lnSpcReduction="10000"/>
          </a:bodyPr>
          <a:lstStyle/>
          <a:p>
            <a:pPr marL="274320" indent="-274320" fontAlgn="auto">
              <a:spcAft>
                <a:spcPts val="0"/>
              </a:spcAft>
              <a:buFont typeface="Wingdings 2"/>
              <a:buChar char=""/>
              <a:defRPr/>
            </a:pPr>
            <a:r>
              <a:rPr lang="en-US" dirty="0" smtClean="0"/>
              <a:t>Computer crime costs organizations and individuals time and money</a:t>
            </a:r>
          </a:p>
          <a:p>
            <a:pPr marL="274320" indent="-274320" fontAlgn="auto">
              <a:spcAft>
                <a:spcPts val="0"/>
              </a:spcAft>
              <a:buFont typeface="Wingdings 2"/>
              <a:buChar char=""/>
              <a:defRPr/>
            </a:pPr>
            <a:r>
              <a:rPr lang="en-US" dirty="0" smtClean="0"/>
              <a:t>Fewer than 10% of computer crimes are reported</a:t>
            </a:r>
          </a:p>
          <a:p>
            <a:pPr marL="274320" indent="-274320" fontAlgn="auto">
              <a:spcAft>
                <a:spcPts val="0"/>
              </a:spcAft>
              <a:buFont typeface="Wingdings 2"/>
              <a:buChar char=""/>
              <a:defRPr/>
            </a:pPr>
            <a:r>
              <a:rPr lang="en-US" dirty="0" smtClean="0"/>
              <a:t>Categories of computer crime:</a:t>
            </a:r>
          </a:p>
          <a:p>
            <a:pPr marL="548640" lvl="1" indent="-274320" fontAlgn="auto">
              <a:spcAft>
                <a:spcPts val="0"/>
              </a:spcAft>
              <a:buFont typeface="Wingdings"/>
              <a:buChar char=""/>
              <a:defRPr/>
            </a:pPr>
            <a:r>
              <a:rPr lang="en-US" dirty="0" smtClean="0"/>
              <a:t>Computer is the target</a:t>
            </a:r>
          </a:p>
          <a:p>
            <a:pPr marL="548640" lvl="1" indent="-274320" fontAlgn="auto">
              <a:spcAft>
                <a:spcPts val="0"/>
              </a:spcAft>
              <a:buFont typeface="Wingdings"/>
              <a:buChar char=""/>
              <a:defRPr/>
            </a:pPr>
            <a:r>
              <a:rPr lang="en-US" dirty="0" smtClean="0"/>
              <a:t>Unauthorized access</a:t>
            </a:r>
          </a:p>
          <a:p>
            <a:pPr marL="548640" lvl="1" indent="-274320" fontAlgn="auto">
              <a:spcAft>
                <a:spcPts val="0"/>
              </a:spcAft>
              <a:buFont typeface="Wingdings"/>
              <a:buChar char=""/>
              <a:defRPr/>
            </a:pPr>
            <a:r>
              <a:rPr lang="en-US" dirty="0" smtClean="0"/>
              <a:t>Computer used to commit crime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smtClean="0">
                <a:solidFill>
                  <a:srgbClr val="7B9899"/>
                </a:solidFill>
              </a:rPr>
              <a:t>Other Crimes</a:t>
            </a:r>
          </a:p>
        </p:txBody>
      </p:sp>
      <p:sp>
        <p:nvSpPr>
          <p:cNvPr id="18434" name="Footer Placeholder 2"/>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cs typeface="Arial" charset="0"/>
              </a:rPr>
              <a:t>Copyright 2012 ©Auerbach Publications</a:t>
            </a:r>
          </a:p>
        </p:txBody>
      </p:sp>
      <p:sp>
        <p:nvSpPr>
          <p:cNvPr id="18435" name="Content Placeholder 3"/>
          <p:cNvSpPr>
            <a:spLocks noGrp="1"/>
          </p:cNvSpPr>
          <p:nvPr>
            <p:ph sz="quarter" idx="1"/>
          </p:nvPr>
        </p:nvSpPr>
        <p:spPr>
          <a:xfrm>
            <a:off x="301625" y="1527175"/>
            <a:ext cx="8504238" cy="4572000"/>
          </a:xfrm>
        </p:spPr>
        <p:txBody>
          <a:bodyPr/>
          <a:lstStyle/>
          <a:p>
            <a:r>
              <a:rPr lang="en-US" smtClean="0"/>
              <a:t>Software piracy is an $11 billion-dollar-a-year problem and rising</a:t>
            </a:r>
          </a:p>
          <a:p>
            <a:r>
              <a:rPr lang="en-US" smtClean="0"/>
              <a:t>Information Theft and Identity Fraud cases reported are increasing (Federal Trade Commission)</a:t>
            </a:r>
          </a:p>
          <a:p>
            <a:r>
              <a:rPr lang="en-US" smtClean="0"/>
              <a:t>Individual and consumer privacy violations (FTC)</a:t>
            </a:r>
          </a:p>
          <a:p>
            <a:r>
              <a:rPr lang="en-US" smtClean="0"/>
              <a:t>Electronic-commerce fraud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sz="4400" smtClean="0">
                <a:solidFill>
                  <a:srgbClr val="7B9899"/>
                </a:solidFill>
              </a:rPr>
              <a:t>US Laws to Combat IT Crime</a:t>
            </a:r>
            <a:endParaRPr lang="en-US" smtClean="0">
              <a:solidFill>
                <a:srgbClr val="7B9899"/>
              </a:solidFill>
            </a:endParaRPr>
          </a:p>
        </p:txBody>
      </p:sp>
      <p:sp>
        <p:nvSpPr>
          <p:cNvPr id="19458" name="Footer Placeholder 2"/>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cs typeface="Arial" charset="0"/>
              </a:rPr>
              <a:t>Copyright 2012 ©Auerbach Publications</a:t>
            </a:r>
          </a:p>
        </p:txBody>
      </p:sp>
      <p:sp>
        <p:nvSpPr>
          <p:cNvPr id="4" name="Content Placeholder 3"/>
          <p:cNvSpPr>
            <a:spLocks noGrp="1"/>
          </p:cNvSpPr>
          <p:nvPr>
            <p:ph sz="quarter" idx="1"/>
          </p:nvPr>
        </p:nvSpPr>
        <p:spPr>
          <a:xfrm>
            <a:off x="301625" y="1527175"/>
            <a:ext cx="8504238" cy="4572000"/>
          </a:xfrm>
        </p:spPr>
        <p:txBody>
          <a:bodyPr>
            <a:normAutofit lnSpcReduction="10000"/>
          </a:bodyPr>
          <a:lstStyle/>
          <a:p>
            <a:pPr marL="274320" indent="-274320" fontAlgn="auto">
              <a:spcAft>
                <a:spcPts val="0"/>
              </a:spcAft>
              <a:buFont typeface="Wingdings 2"/>
              <a:buChar char=""/>
              <a:defRPr/>
            </a:pPr>
            <a:r>
              <a:rPr lang="en-US" dirty="0" smtClean="0"/>
              <a:t>Computer Fraud and Abuse Act of 1984, 1987 and 1994</a:t>
            </a:r>
          </a:p>
          <a:p>
            <a:pPr marL="548640" lvl="1" indent="-274320" fontAlgn="auto">
              <a:spcAft>
                <a:spcPts val="0"/>
              </a:spcAft>
              <a:buFont typeface="Wingdings"/>
              <a:buChar char=""/>
              <a:defRPr/>
            </a:pPr>
            <a:r>
              <a:rPr lang="en-US" dirty="0" smtClean="0"/>
              <a:t>Penalties include fines and/or imprisonment</a:t>
            </a:r>
          </a:p>
          <a:p>
            <a:pPr marL="548640" lvl="1" indent="-274320" fontAlgn="auto">
              <a:spcAft>
                <a:spcPts val="0"/>
              </a:spcAft>
              <a:buFont typeface="Wingdings"/>
              <a:buChar char=""/>
              <a:defRPr/>
            </a:pPr>
            <a:r>
              <a:rPr lang="en-US" dirty="0" smtClean="0"/>
              <a:t>Cover acts of</a:t>
            </a:r>
          </a:p>
          <a:p>
            <a:pPr marL="822960" lvl="2" fontAlgn="auto">
              <a:spcAft>
                <a:spcPts val="0"/>
              </a:spcAft>
              <a:buClr>
                <a:schemeClr val="accent3"/>
              </a:buClr>
              <a:buFont typeface="Wingdings 2"/>
              <a:buChar char=""/>
              <a:defRPr/>
            </a:pPr>
            <a:r>
              <a:rPr lang="en-US" dirty="0" smtClean="0"/>
              <a:t>Fraudulent trespass</a:t>
            </a:r>
          </a:p>
          <a:p>
            <a:pPr marL="822960" lvl="2" fontAlgn="auto">
              <a:spcAft>
                <a:spcPts val="0"/>
              </a:spcAft>
              <a:buClr>
                <a:schemeClr val="accent3"/>
              </a:buClr>
              <a:buFont typeface="Wingdings 2"/>
              <a:buChar char=""/>
              <a:defRPr/>
            </a:pPr>
            <a:r>
              <a:rPr lang="en-US" dirty="0" smtClean="0"/>
              <a:t>Intentional destructive  trespass</a:t>
            </a:r>
          </a:p>
          <a:p>
            <a:pPr marL="822960" lvl="2" fontAlgn="auto">
              <a:spcAft>
                <a:spcPts val="0"/>
              </a:spcAft>
              <a:buClr>
                <a:schemeClr val="accent3"/>
              </a:buClr>
              <a:buFont typeface="Wingdings 2"/>
              <a:buChar char=""/>
              <a:defRPr/>
            </a:pPr>
            <a:r>
              <a:rPr lang="en-US" dirty="0" smtClean="0"/>
              <a:t>Reckless destructive trespass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z="4400" smtClean="0">
                <a:solidFill>
                  <a:srgbClr val="7B9899"/>
                </a:solidFill>
              </a:rPr>
              <a:t>US Laws to Combat IT Crime</a:t>
            </a:r>
          </a:p>
        </p:txBody>
      </p:sp>
      <p:sp>
        <p:nvSpPr>
          <p:cNvPr id="20482" name="Footer Placeholder 2"/>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cs typeface="Arial" charset="0"/>
              </a:rPr>
              <a:t>Copyright 2012 ©Auerbach Publications</a:t>
            </a:r>
          </a:p>
        </p:txBody>
      </p:sp>
      <p:sp>
        <p:nvSpPr>
          <p:cNvPr id="4" name="Content Placeholder 3"/>
          <p:cNvSpPr>
            <a:spLocks noGrp="1"/>
          </p:cNvSpPr>
          <p:nvPr>
            <p:ph sz="quarter" idx="1"/>
          </p:nvPr>
        </p:nvSpPr>
        <p:spPr>
          <a:xfrm>
            <a:off x="301625" y="1527175"/>
            <a:ext cx="8504238" cy="4572000"/>
          </a:xfrm>
        </p:spPr>
        <p:txBody>
          <a:bodyPr>
            <a:normAutofit fontScale="92500"/>
          </a:bodyPr>
          <a:lstStyle/>
          <a:p>
            <a:pPr marL="274320" indent="-274320" fontAlgn="auto">
              <a:spcAft>
                <a:spcPts val="0"/>
              </a:spcAft>
              <a:buFont typeface="Wingdings 2"/>
              <a:buChar char=""/>
              <a:defRPr/>
            </a:pPr>
            <a:r>
              <a:rPr lang="en-US" smtClean="0"/>
              <a:t>Sarbanes-Oxley Act (PL 107-204)</a:t>
            </a:r>
          </a:p>
          <a:p>
            <a:pPr marL="548640" lvl="1" indent="-274320" fontAlgn="auto">
              <a:spcAft>
                <a:spcPts val="0"/>
              </a:spcAft>
              <a:buFont typeface="Wingdings"/>
              <a:buChar char=""/>
              <a:defRPr/>
            </a:pPr>
            <a:r>
              <a:rPr lang="en-US" smtClean="0"/>
              <a:t>Importance of due professional care and financial integrity</a:t>
            </a:r>
          </a:p>
          <a:p>
            <a:pPr marL="548640" lvl="1" indent="-274320" fontAlgn="auto">
              <a:spcAft>
                <a:spcPts val="0"/>
              </a:spcAft>
              <a:buFont typeface="Wingdings"/>
              <a:buChar char=""/>
              <a:defRPr/>
            </a:pPr>
            <a:r>
              <a:rPr lang="en-US" smtClean="0"/>
              <a:t>Cover acts of</a:t>
            </a:r>
          </a:p>
          <a:p>
            <a:pPr marL="822960" lvl="2" fontAlgn="auto">
              <a:spcAft>
                <a:spcPts val="0"/>
              </a:spcAft>
              <a:buClr>
                <a:schemeClr val="accent3"/>
              </a:buClr>
              <a:buFont typeface="Wingdings 2"/>
              <a:buChar char=""/>
              <a:defRPr/>
            </a:pPr>
            <a:r>
              <a:rPr lang="en-US" smtClean="0"/>
              <a:t>Financial Fraud</a:t>
            </a:r>
          </a:p>
          <a:p>
            <a:pPr marL="822960" lvl="2" fontAlgn="auto">
              <a:spcAft>
                <a:spcPts val="0"/>
              </a:spcAft>
              <a:buClr>
                <a:schemeClr val="accent3"/>
              </a:buClr>
              <a:buFont typeface="Wingdings 2"/>
              <a:buChar char=""/>
              <a:defRPr/>
            </a:pPr>
            <a:r>
              <a:rPr lang="en-US" smtClean="0"/>
              <a:t>Intentional destruction of records</a:t>
            </a:r>
          </a:p>
          <a:p>
            <a:pPr marL="822960" lvl="2" fontAlgn="auto">
              <a:spcAft>
                <a:spcPts val="0"/>
              </a:spcAft>
              <a:buClr>
                <a:schemeClr val="accent3"/>
              </a:buClr>
              <a:buFont typeface="Wingdings 2"/>
              <a:buChar char=""/>
              <a:defRPr/>
            </a:pPr>
            <a:r>
              <a:rPr lang="en-US" smtClean="0"/>
              <a:t>Penalizes Executives for Non-Performance</a:t>
            </a:r>
          </a:p>
          <a:p>
            <a:pPr marL="548640" lvl="1" indent="-274320" fontAlgn="auto">
              <a:spcAft>
                <a:spcPts val="0"/>
              </a:spcAft>
              <a:buFont typeface="Wingdings"/>
              <a:buChar char=""/>
              <a:defRPr/>
            </a:pPr>
            <a:r>
              <a:rPr lang="en-US" smtClean="0"/>
              <a:t>Penalties include fines and/or imprisonment</a:t>
            </a:r>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solidFill>
                  <a:srgbClr val="7B9899"/>
                </a:solidFill>
              </a:rPr>
              <a:t>Acts of Illegal Copying</a:t>
            </a:r>
          </a:p>
        </p:txBody>
      </p:sp>
      <p:sp>
        <p:nvSpPr>
          <p:cNvPr id="21506" name="Footer Placeholder 2"/>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cs typeface="Arial" charset="0"/>
              </a:rPr>
              <a:t>Copyright 2012 ©Auerbach Publications</a:t>
            </a:r>
          </a:p>
        </p:txBody>
      </p:sp>
      <p:sp>
        <p:nvSpPr>
          <p:cNvPr id="21507" name="Content Placeholder 3"/>
          <p:cNvSpPr>
            <a:spLocks noGrp="1"/>
          </p:cNvSpPr>
          <p:nvPr>
            <p:ph sz="quarter" idx="1"/>
          </p:nvPr>
        </p:nvSpPr>
        <p:spPr>
          <a:xfrm>
            <a:off x="301625" y="1527175"/>
            <a:ext cx="8504238" cy="4572000"/>
          </a:xfrm>
        </p:spPr>
        <p:txBody>
          <a:bodyPr/>
          <a:lstStyle/>
          <a:p>
            <a:r>
              <a:rPr lang="en-US" smtClean="0"/>
              <a:t>The U.S. Copyright Act of 1976, 1980</a:t>
            </a:r>
          </a:p>
          <a:p>
            <a:r>
              <a:rPr lang="en-US" smtClean="0"/>
              <a:t>The U.S. Mask Act</a:t>
            </a:r>
          </a:p>
          <a:p>
            <a:r>
              <a:rPr lang="en-US" smtClean="0"/>
              <a:t>The U.S. Patent Act</a:t>
            </a:r>
          </a:p>
          <a:p>
            <a:r>
              <a:rPr lang="en-US" smtClean="0"/>
              <a:t>The U.S. Federal Trademark Dilution Act of 1996</a:t>
            </a:r>
          </a:p>
          <a:p>
            <a:r>
              <a:rPr lang="en-US" smtClean="0"/>
              <a:t>Berne Convention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solidFill>
                  <a:srgbClr val="7B9899"/>
                </a:solidFill>
              </a:rPr>
              <a:t>US Computer Security Act</a:t>
            </a:r>
          </a:p>
        </p:txBody>
      </p:sp>
      <p:sp>
        <p:nvSpPr>
          <p:cNvPr id="22530" name="Footer Placeholder 2"/>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cs typeface="Arial" charset="0"/>
              </a:rPr>
              <a:t>Copyright 2012 ©Auerbach Publications</a:t>
            </a:r>
          </a:p>
        </p:txBody>
      </p:sp>
      <p:sp>
        <p:nvSpPr>
          <p:cNvPr id="22531" name="Content Placeholder 3"/>
          <p:cNvSpPr>
            <a:spLocks noGrp="1"/>
          </p:cNvSpPr>
          <p:nvPr>
            <p:ph sz="quarter" idx="1"/>
          </p:nvPr>
        </p:nvSpPr>
        <p:spPr>
          <a:xfrm>
            <a:off x="301625" y="1527175"/>
            <a:ext cx="8504238" cy="4572000"/>
          </a:xfrm>
        </p:spPr>
        <p:txBody>
          <a:bodyPr/>
          <a:lstStyle/>
          <a:p>
            <a:r>
              <a:rPr lang="en-US" smtClean="0"/>
              <a:t>Passed in 1987 </a:t>
            </a:r>
          </a:p>
          <a:p>
            <a:r>
              <a:rPr lang="en-US" smtClean="0"/>
              <a:t>Established a federal computer-security program</a:t>
            </a:r>
          </a:p>
          <a:p>
            <a:r>
              <a:rPr lang="en-US" smtClean="0"/>
              <a:t>NIST to assist in developing government wide, computer-system-security standards, guidelines, and security training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mtClean="0">
                <a:solidFill>
                  <a:srgbClr val="7B9899"/>
                </a:solidFill>
              </a:rPr>
              <a:t>Homeland Security Act</a:t>
            </a:r>
          </a:p>
        </p:txBody>
      </p:sp>
      <p:sp>
        <p:nvSpPr>
          <p:cNvPr id="23554" name="Footer Placeholder 2"/>
          <p:cNvSpPr>
            <a:spLocks noGrp="1"/>
          </p:cNvSpPr>
          <p:nvPr>
            <p:ph type="ftr"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cs typeface="Arial" charset="0"/>
              </a:rPr>
              <a:t>Copyright 2012 ©Auerbach Publications</a:t>
            </a:r>
          </a:p>
        </p:txBody>
      </p:sp>
      <p:sp>
        <p:nvSpPr>
          <p:cNvPr id="4" name="Content Placeholder 3"/>
          <p:cNvSpPr>
            <a:spLocks noGrp="1"/>
          </p:cNvSpPr>
          <p:nvPr>
            <p:ph sz="quarter" idx="1"/>
          </p:nvPr>
        </p:nvSpPr>
        <p:spPr>
          <a:xfrm>
            <a:off x="301625" y="1527175"/>
            <a:ext cx="8504238" cy="4572000"/>
          </a:xfrm>
        </p:spPr>
        <p:txBody>
          <a:bodyPr>
            <a:normAutofit lnSpcReduction="10000"/>
          </a:bodyPr>
          <a:lstStyle/>
          <a:p>
            <a:pPr marL="274320" indent="-274320" fontAlgn="auto">
              <a:spcAft>
                <a:spcPts val="0"/>
              </a:spcAft>
              <a:buFont typeface="Wingdings 2"/>
              <a:buChar char=""/>
              <a:defRPr/>
            </a:pPr>
            <a:r>
              <a:rPr lang="en-US" smtClean="0"/>
              <a:t>Passed in 2002</a:t>
            </a:r>
          </a:p>
          <a:p>
            <a:pPr marL="274320" indent="-274320" fontAlgn="auto">
              <a:spcAft>
                <a:spcPts val="0"/>
              </a:spcAft>
              <a:buFont typeface="Wingdings 2"/>
              <a:buChar char=""/>
              <a:defRPr/>
            </a:pPr>
            <a:r>
              <a:rPr lang="en-US" smtClean="0"/>
              <a:t>Act demands life sentences for those hackers that "recklessly" endanger live </a:t>
            </a:r>
          </a:p>
          <a:p>
            <a:pPr marL="274320" indent="-274320" fontAlgn="auto">
              <a:spcAft>
                <a:spcPts val="0"/>
              </a:spcAft>
              <a:buFont typeface="Wingdings 2"/>
              <a:buChar char=""/>
              <a:defRPr/>
            </a:pPr>
            <a:r>
              <a:rPr lang="en-US" smtClean="0"/>
              <a:t>Act included provisions which seek to allow Net surveillance to gather telephone numbers, IP addresses, and URLs or e-mail information without recourse to a court </a:t>
            </a:r>
          </a:p>
          <a:p>
            <a:pPr marL="274320" indent="-274320" fontAlgn="auto">
              <a:spcAft>
                <a:spcPts val="0"/>
              </a:spcAft>
              <a:buFont typeface="Wingdings 2"/>
              <a:buChar char=""/>
              <a:defRPr/>
            </a:pP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120</TotalTime>
  <Words>617</Words>
  <Application>Microsoft Office PowerPoint</Application>
  <PresentationFormat>On-screen Show (4:3)</PresentationFormat>
  <Paragraphs>81</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Civic</vt:lpstr>
      <vt:lpstr>Chapter 2 </vt:lpstr>
      <vt:lpstr>Introduction</vt:lpstr>
      <vt:lpstr>IT Crime Issues</vt:lpstr>
      <vt:lpstr>Other Crimes</vt:lpstr>
      <vt:lpstr>US Laws to Combat IT Crime</vt:lpstr>
      <vt:lpstr>US Laws to Combat IT Crime</vt:lpstr>
      <vt:lpstr>Acts of Illegal Copying</vt:lpstr>
      <vt:lpstr>US Computer Security Act</vt:lpstr>
      <vt:lpstr>Homeland Security Act</vt:lpstr>
      <vt:lpstr>Homeland Security Act </vt:lpstr>
      <vt:lpstr>Privacy Legislation</vt:lpstr>
      <vt:lpstr>Privacy Legislation (Cont)</vt:lpstr>
      <vt:lpstr>Chapter Summary</vt:lpstr>
      <vt:lpstr>Class Exercise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Sandra Senft</cp:lastModifiedBy>
  <cp:revision>21</cp:revision>
  <dcterms:created xsi:type="dcterms:W3CDTF">2012-01-05T01:55:40Z</dcterms:created>
  <dcterms:modified xsi:type="dcterms:W3CDTF">2012-01-31T17:27:53Z</dcterms:modified>
</cp:coreProperties>
</file>