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1530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37237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1686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0061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55193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137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1671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49821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5864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4245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3825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4BC78-605F-A548-B78D-5F138EEC1F9B}" type="datetimeFigureOut">
              <a:rPr lang="en-US" smtClean="0"/>
              <a:pPr/>
              <a:t>7/22/2014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C810B-AC1C-454A-B7A3-EA16B6570B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94538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>
            <a:spLocks/>
          </p:cNvSpPr>
          <p:nvPr/>
        </p:nvSpPr>
        <p:spPr bwMode="auto">
          <a:xfrm>
            <a:off x="6629400" y="6459350"/>
            <a:ext cx="22860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</a:pP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©</a:t>
            </a:r>
            <a:r>
              <a:rPr lang="en-US" sz="1400" dirty="0" smtClean="0">
                <a:solidFill>
                  <a:schemeClr val="tx2"/>
                </a:solidFill>
                <a:latin typeface="Calibri" pitchFamily="34" charset="0"/>
              </a:rPr>
              <a:t>2015, </a:t>
            </a: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Taylor &amp; Francis</a:t>
            </a:r>
          </a:p>
        </p:txBody>
      </p:sp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400" dirty="0" smtClean="0">
                <a:effectLst/>
              </a:rPr>
              <a:t>Chapter 2</a:t>
            </a:r>
            <a:endParaRPr lang="en-US" sz="5400" dirty="0">
              <a:effectLst/>
            </a:endParaRP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3922713" y="2932113"/>
            <a:ext cx="4572000" cy="14541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5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Fingerprints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60362"/>
            <a:ext cx="7772400" cy="1046637"/>
          </a:xfrm>
        </p:spPr>
        <p:txBody>
          <a:bodyPr>
            <a:normAutofit/>
          </a:bodyPr>
          <a:lstStyle/>
          <a:p>
            <a:r>
              <a:rPr lang="en-US" sz="2000" b="1" i="1" dirty="0"/>
              <a:t>Figure 2.1</a:t>
            </a:r>
            <a:r>
              <a:rPr lang="en-US" sz="2000" dirty="0"/>
              <a:t> A criminalist dusting for fingerprints.</a:t>
            </a:r>
            <a:br>
              <a:rPr lang="en-US" sz="2000" dirty="0"/>
            </a:br>
            <a:endParaRPr lang="en-US" sz="2000" dirty="0"/>
          </a:p>
        </p:txBody>
      </p:sp>
      <p:pic>
        <p:nvPicPr>
          <p:cNvPr id="4" name="Picture 3" descr="Macintosh HD:Users:fhstephenson:Desktop:Screen Shot 2013-12-10 at 7.50.33 PM.pn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3875" y="1906899"/>
            <a:ext cx="5788525" cy="402053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/>
          <p:cNvSpPr>
            <a:spLocks/>
          </p:cNvSpPr>
          <p:nvPr/>
        </p:nvSpPr>
        <p:spPr bwMode="auto">
          <a:xfrm>
            <a:off x="6629400" y="6459350"/>
            <a:ext cx="22860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</a:pP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©</a:t>
            </a:r>
            <a:r>
              <a:rPr lang="en-US" sz="1400" dirty="0" smtClean="0">
                <a:solidFill>
                  <a:schemeClr val="tx2"/>
                </a:solidFill>
                <a:latin typeface="Calibri" pitchFamily="34" charset="0"/>
              </a:rPr>
              <a:t>2015, </a:t>
            </a: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Taylor &amp; Francis</a:t>
            </a:r>
          </a:p>
        </p:txBody>
      </p:sp>
    </p:spTree>
    <p:extLst>
      <p:ext uri="{BB962C8B-B14F-4D97-AF65-F5344CB8AC3E}">
        <p14:creationId xmlns="" xmlns:p14="http://schemas.microsoft.com/office/powerpoint/2010/main" val="72418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81187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2000" b="1" i="1" dirty="0"/>
              <a:t>Figure 2.2</a:t>
            </a:r>
            <a:r>
              <a:rPr lang="en-US" sz="2000" dirty="0"/>
              <a:t> </a:t>
            </a:r>
            <a:r>
              <a:rPr lang="en-US" sz="2000" i="1" dirty="0"/>
              <a:t>Super Glue fuming to develop fingerprints.</a:t>
            </a:r>
            <a:r>
              <a:rPr lang="en-US" sz="2000" dirty="0"/>
              <a:t> </a:t>
            </a:r>
            <a:r>
              <a:rPr lang="en-US" sz="2000" i="1" dirty="0"/>
              <a:t>Fuming should be conducted in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i="1" dirty="0"/>
              <a:t>an airtight enclosure placed within a fume hood. The glue is poured onto folded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i="1" dirty="0"/>
              <a:t>aluminum foil heated by a mug warmer. Heated water is placed in the fuming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i="1" dirty="0"/>
              <a:t>chamber to aid in the development. In this picture, a knife is suspended in the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i="1" dirty="0"/>
              <a:t>fuming chamber above the mug warmer. 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358" y="1852322"/>
            <a:ext cx="3422109" cy="474547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/>
          <p:cNvSpPr>
            <a:spLocks/>
          </p:cNvSpPr>
          <p:nvPr/>
        </p:nvSpPr>
        <p:spPr bwMode="auto">
          <a:xfrm>
            <a:off x="6629400" y="6459350"/>
            <a:ext cx="22860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</a:pP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©</a:t>
            </a:r>
            <a:r>
              <a:rPr lang="en-US" sz="1400" dirty="0" smtClean="0">
                <a:solidFill>
                  <a:schemeClr val="tx2"/>
                </a:solidFill>
                <a:latin typeface="Calibri" pitchFamily="34" charset="0"/>
              </a:rPr>
              <a:t>2015, </a:t>
            </a: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Taylor &amp; Francis</a:t>
            </a:r>
          </a:p>
        </p:txBody>
      </p:sp>
    </p:spTree>
    <p:extLst>
      <p:ext uri="{BB962C8B-B14F-4D97-AF65-F5344CB8AC3E}">
        <p14:creationId xmlns="" xmlns:p14="http://schemas.microsoft.com/office/powerpoint/2010/main" val="425754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551"/>
            <a:ext cx="8229600" cy="1143000"/>
          </a:xfrm>
        </p:spPr>
        <p:txBody>
          <a:bodyPr>
            <a:normAutofit/>
          </a:bodyPr>
          <a:lstStyle/>
          <a:p>
            <a:r>
              <a:rPr lang="en-US" sz="2000" dirty="0"/>
              <a:t> </a:t>
            </a:r>
            <a:br>
              <a:rPr lang="en-US" sz="2000" dirty="0"/>
            </a:br>
            <a:r>
              <a:rPr lang="en-US" sz="2000" b="1" i="1" dirty="0"/>
              <a:t>Figure 2.3</a:t>
            </a:r>
            <a:r>
              <a:rPr lang="en-US" sz="2000" b="1" dirty="0"/>
              <a:t> </a:t>
            </a:r>
            <a:r>
              <a:rPr lang="en-US" sz="2000" i="1" dirty="0"/>
              <a:t>A fingerprint developed by Super Glue fuming.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pic>
        <p:nvPicPr>
          <p:cNvPr id="4" name="Picture 3" descr="IMG_0151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682" y="1066020"/>
            <a:ext cx="3543300" cy="54889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/>
          <p:cNvSpPr>
            <a:spLocks/>
          </p:cNvSpPr>
          <p:nvPr/>
        </p:nvSpPr>
        <p:spPr bwMode="auto">
          <a:xfrm>
            <a:off x="6629400" y="6459350"/>
            <a:ext cx="22860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</a:pP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©</a:t>
            </a:r>
            <a:r>
              <a:rPr lang="en-US" sz="1400" dirty="0" smtClean="0">
                <a:solidFill>
                  <a:schemeClr val="tx2"/>
                </a:solidFill>
                <a:latin typeface="Calibri" pitchFamily="34" charset="0"/>
              </a:rPr>
              <a:t>2015, </a:t>
            </a: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Taylor &amp; Francis</a:t>
            </a:r>
          </a:p>
        </p:txBody>
      </p:sp>
    </p:spTree>
    <p:extLst>
      <p:ext uri="{BB962C8B-B14F-4D97-AF65-F5344CB8AC3E}">
        <p14:creationId xmlns="" xmlns:p14="http://schemas.microsoft.com/office/powerpoint/2010/main" val="125350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b="1" i="1" dirty="0"/>
              <a:t>Figure 2.4</a:t>
            </a:r>
            <a:r>
              <a:rPr lang="en-US" sz="2000" dirty="0"/>
              <a:t> </a:t>
            </a:r>
            <a:r>
              <a:rPr lang="en-US" sz="2000" i="1" dirty="0"/>
              <a:t>Numbering system for the fingers of the left and right hands.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257" y="1935382"/>
            <a:ext cx="5983272" cy="383376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 Placeholder 4"/>
          <p:cNvSpPr>
            <a:spLocks/>
          </p:cNvSpPr>
          <p:nvPr/>
        </p:nvSpPr>
        <p:spPr bwMode="auto">
          <a:xfrm>
            <a:off x="6629400" y="6459350"/>
            <a:ext cx="22860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</a:pP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©</a:t>
            </a:r>
            <a:r>
              <a:rPr lang="en-US" sz="1400" dirty="0" smtClean="0">
                <a:solidFill>
                  <a:schemeClr val="tx2"/>
                </a:solidFill>
                <a:latin typeface="Calibri" pitchFamily="34" charset="0"/>
              </a:rPr>
              <a:t>2015, </a:t>
            </a:r>
            <a:r>
              <a:rPr lang="en-US" sz="1400" dirty="0">
                <a:solidFill>
                  <a:schemeClr val="tx2"/>
                </a:solidFill>
                <a:latin typeface="Calibri" pitchFamily="34" charset="0"/>
              </a:rPr>
              <a:t>Taylor &amp; Francis</a:t>
            </a:r>
          </a:p>
        </p:txBody>
      </p:sp>
    </p:spTree>
    <p:extLst>
      <p:ext uri="{BB962C8B-B14F-4D97-AF65-F5344CB8AC3E}">
        <p14:creationId xmlns="" xmlns:p14="http://schemas.microsoft.com/office/powerpoint/2010/main" val="249327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68</Words>
  <Application>Microsoft Office PowerPoint</Application>
  <PresentationFormat>On-screen Show (4:3)</PresentationFormat>
  <Paragraphs>11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Chapter 2</vt:lpstr>
      <vt:lpstr>Figure 2.1 A criminalist dusting for fingerprints. </vt:lpstr>
      <vt:lpstr>Figure 2.2 Super Glue fuming to develop fingerprints. Fuming should be conducted in  an airtight enclosure placed within a fume hood. The glue is poured onto folded  aluminum foil heated by a mug warmer. Heated water is placed in the fuming  chamber to aid in the development. In this picture, a knife is suspended in the  fuming chamber above the mug warmer.  </vt:lpstr>
      <vt:lpstr>  Figure 2.3 A fingerprint developed by Super Glue fuming. </vt:lpstr>
      <vt:lpstr>Figure 2.4 Numbering system for the fingers of the left and right hands. </vt:lpstr>
    </vt:vector>
  </TitlesOfParts>
  <Company>BioScienceEd&amp;Research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2.1 A criminalist dusting for fingerprints. </dc:title>
  <dc:creator>Mark Okuda</dc:creator>
  <cp:lastModifiedBy>Mark Listewnik</cp:lastModifiedBy>
  <cp:revision>4</cp:revision>
  <dcterms:created xsi:type="dcterms:W3CDTF">2013-12-29T12:46:53Z</dcterms:created>
  <dcterms:modified xsi:type="dcterms:W3CDTF">2014-07-22T18:10:21Z</dcterms:modified>
</cp:coreProperties>
</file>