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notesSlides/notesSlide8.xml" ContentType="application/vnd.openxmlformats-officedocument.presentationml.notesSlide+xml"/>
  <Override PartName="/ppt/charts/chart3.xml" ContentType="application/vnd.openxmlformats-officedocument.drawingml.chart+xml"/>
  <Override PartName="/ppt/notesSlides/notesSlide9.xml" ContentType="application/vnd.openxmlformats-officedocument.presentationml.notesSlide+xml"/>
  <Override PartName="/ppt/charts/chart4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5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6.xml" ContentType="application/vnd.openxmlformats-officedocument.drawingml.chart+xml"/>
  <Override PartName="/ppt/notesSlides/notesSlide15.xml" ContentType="application/vnd.openxmlformats-officedocument.presentationml.notesSlide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0" r:id="rId14"/>
    <p:sldId id="271" r:id="rId15"/>
    <p:sldId id="268" r:id="rId16"/>
    <p:sldId id="269" r:id="rId17"/>
  </p:sldIdLst>
  <p:sldSz cx="9144000" cy="6858000" type="screen4x3"/>
  <p:notesSz cx="6858000" cy="9144000"/>
  <p:defaultTextStyle>
    <a:lvl1pPr>
      <a:defRPr>
        <a:latin typeface="Arial"/>
        <a:ea typeface="Arial"/>
        <a:cs typeface="Arial"/>
        <a:sym typeface="Arial"/>
      </a:defRPr>
    </a:lvl1pPr>
    <a:lvl2pPr indent="457200">
      <a:defRPr>
        <a:latin typeface="Arial"/>
        <a:ea typeface="Arial"/>
        <a:cs typeface="Arial"/>
        <a:sym typeface="Arial"/>
      </a:defRPr>
    </a:lvl2pPr>
    <a:lvl3pPr indent="914400">
      <a:defRPr>
        <a:latin typeface="Arial"/>
        <a:ea typeface="Arial"/>
        <a:cs typeface="Arial"/>
        <a:sym typeface="Arial"/>
      </a:defRPr>
    </a:lvl3pPr>
    <a:lvl4pPr indent="1371600">
      <a:defRPr>
        <a:latin typeface="Arial"/>
        <a:ea typeface="Arial"/>
        <a:cs typeface="Arial"/>
        <a:sym typeface="Arial"/>
      </a:defRPr>
    </a:lvl4pPr>
    <a:lvl5pPr indent="1828800">
      <a:defRPr>
        <a:latin typeface="Arial"/>
        <a:ea typeface="Arial"/>
        <a:cs typeface="Arial"/>
        <a:sym typeface="Arial"/>
      </a:defRPr>
    </a:lvl5pPr>
    <a:lvl6pPr>
      <a:defRPr>
        <a:latin typeface="Arial"/>
        <a:ea typeface="Arial"/>
        <a:cs typeface="Arial"/>
        <a:sym typeface="Arial"/>
      </a:defRPr>
    </a:lvl6pPr>
    <a:lvl7pPr>
      <a:defRPr>
        <a:latin typeface="Arial"/>
        <a:ea typeface="Arial"/>
        <a:cs typeface="Arial"/>
        <a:sym typeface="Arial"/>
      </a:defRPr>
    </a:lvl7pPr>
    <a:lvl8pPr>
      <a:defRPr>
        <a:latin typeface="Arial"/>
        <a:ea typeface="Arial"/>
        <a:cs typeface="Arial"/>
        <a:sym typeface="Arial"/>
      </a:defRPr>
    </a:lvl8pPr>
    <a:lvl9pPr>
      <a:defRPr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BBE0E3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BBE0E3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BBE0E3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CCCDA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8B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8B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8B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BBE0E3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BBE0E3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9" d="100"/>
          <a:sy n="99" d="100"/>
        </p:scale>
        <p:origin x="-112" y="-10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%20500GB%20HD:Users:vaughnnelson:Desktop:bioenergy:BE%20Ch%201%20Intro:BE%20Ch%201%20tab%20fig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%20500GB%20HD:Users:vaughnnelson:Desktop:bioenergy:BE%20Ch%202%20Energy:BE%20Ch%202%20tab%20fig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%20500GB%20HD:Users:vaughnnelson:Desktop:bioenergy:BE%20Ch%202%20Energy:BE%20Ch%202%20tab%20fig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%20500GB%20HD:Users:vaughnnelson:Desktop:bioenergy:BE%20Ch%202%20Energy:BE%20Ch%202%20tab%20fig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Mac%20500GB%20HD:Users:vaughnnelson:Desktop:bioenergy:BE%20Ch%202%20Energy:BE%20Ch%202%20tab%20fig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Mac%20500GB%20HD:Users:vaughnnelson:Desktop:bioenergy:BE%20Ch%202%20Energy:BE%20Ch%202%20tab%20fig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Mac%20500GB%20HD:Users:vaughnnelson:Desktop:bioenergy:BE%20Ch%202%20Energy:BE%20Ch%202%20tab%20fig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pieChart>
        <c:varyColors val="1"/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1006958838479"/>
          <c:y val="0.0846561122830468"/>
          <c:w val="0.768457634978035"/>
          <c:h val="0.777269436148068"/>
        </c:manualLayout>
      </c:layout>
      <c:scatterChart>
        <c:scatterStyle val="lineMarker"/>
        <c:varyColors val="0"/>
        <c:ser>
          <c:idx val="0"/>
          <c:order val="0"/>
          <c:tx>
            <c:v>Production</c:v>
          </c:tx>
          <c:spPr>
            <a:ln w="28575">
              <a:noFill/>
            </a:ln>
            <a:effectLst/>
          </c:spPr>
          <c:marker>
            <c:symbol val="circle"/>
            <c:size val="10"/>
            <c:spPr>
              <a:noFill/>
              <a:ln w="12700">
                <a:solidFill>
                  <a:srgbClr val="0000FF"/>
                </a:solidFill>
                <a:prstDash val="solid"/>
              </a:ln>
              <a:effectLst/>
            </c:spPr>
          </c:marker>
          <c:xVal>
            <c:numRef>
              <c:f>'Figs 2.7-8'!$A$70:$A$114</c:f>
              <c:numCache>
                <c:formatCode>0</c:formatCode>
                <c:ptCount val="45"/>
                <c:pt idx="0">
                  <c:v>1970.0</c:v>
                </c:pt>
                <c:pt idx="1">
                  <c:v>1971.0</c:v>
                </c:pt>
                <c:pt idx="2">
                  <c:v>1972.0</c:v>
                </c:pt>
                <c:pt idx="3">
                  <c:v>1973.0</c:v>
                </c:pt>
                <c:pt idx="4">
                  <c:v>1974.0</c:v>
                </c:pt>
                <c:pt idx="5">
                  <c:v>1975.0</c:v>
                </c:pt>
                <c:pt idx="6">
                  <c:v>1976.0</c:v>
                </c:pt>
                <c:pt idx="7">
                  <c:v>1977.0</c:v>
                </c:pt>
                <c:pt idx="8">
                  <c:v>1978.0</c:v>
                </c:pt>
                <c:pt idx="9">
                  <c:v>1979.0</c:v>
                </c:pt>
                <c:pt idx="10">
                  <c:v>1980.0</c:v>
                </c:pt>
                <c:pt idx="11">
                  <c:v>1981.0</c:v>
                </c:pt>
                <c:pt idx="12">
                  <c:v>1982.0</c:v>
                </c:pt>
                <c:pt idx="13">
                  <c:v>1983.0</c:v>
                </c:pt>
                <c:pt idx="14">
                  <c:v>1984.0</c:v>
                </c:pt>
                <c:pt idx="15">
                  <c:v>1985.0</c:v>
                </c:pt>
                <c:pt idx="16">
                  <c:v>1986.0</c:v>
                </c:pt>
                <c:pt idx="17">
                  <c:v>1987.0</c:v>
                </c:pt>
                <c:pt idx="18">
                  <c:v>1988.0</c:v>
                </c:pt>
                <c:pt idx="19">
                  <c:v>1989.0</c:v>
                </c:pt>
                <c:pt idx="20">
                  <c:v>1990.0</c:v>
                </c:pt>
                <c:pt idx="21">
                  <c:v>1991.0</c:v>
                </c:pt>
                <c:pt idx="22">
                  <c:v>1992.0</c:v>
                </c:pt>
                <c:pt idx="23">
                  <c:v>1993.0</c:v>
                </c:pt>
                <c:pt idx="24">
                  <c:v>1994.0</c:v>
                </c:pt>
                <c:pt idx="25">
                  <c:v>1995.0</c:v>
                </c:pt>
                <c:pt idx="26">
                  <c:v>1996.0</c:v>
                </c:pt>
                <c:pt idx="27">
                  <c:v>1997.0</c:v>
                </c:pt>
                <c:pt idx="28">
                  <c:v>1998.0</c:v>
                </c:pt>
                <c:pt idx="29">
                  <c:v>1999.0</c:v>
                </c:pt>
                <c:pt idx="30">
                  <c:v>2000.0</c:v>
                </c:pt>
                <c:pt idx="31">
                  <c:v>2001.0</c:v>
                </c:pt>
                <c:pt idx="32">
                  <c:v>2002.0</c:v>
                </c:pt>
                <c:pt idx="33">
                  <c:v>2003.0</c:v>
                </c:pt>
                <c:pt idx="34">
                  <c:v>2004.0</c:v>
                </c:pt>
                <c:pt idx="35">
                  <c:v>2005.0</c:v>
                </c:pt>
                <c:pt idx="36">
                  <c:v>2006.0</c:v>
                </c:pt>
                <c:pt idx="37">
                  <c:v>2007.0</c:v>
                </c:pt>
                <c:pt idx="38">
                  <c:v>2008.0</c:v>
                </c:pt>
                <c:pt idx="39">
                  <c:v>2009.0</c:v>
                </c:pt>
                <c:pt idx="40">
                  <c:v>2010.0</c:v>
                </c:pt>
                <c:pt idx="41">
                  <c:v>2011.0</c:v>
                </c:pt>
                <c:pt idx="42">
                  <c:v>2012.0</c:v>
                </c:pt>
                <c:pt idx="43">
                  <c:v>2013.0</c:v>
                </c:pt>
                <c:pt idx="44">
                  <c:v>2014.0</c:v>
                </c:pt>
              </c:numCache>
            </c:numRef>
          </c:xVal>
          <c:yVal>
            <c:numRef>
              <c:f>'Figs 2.7-8'!$D$70:$D$114</c:f>
              <c:numCache>
                <c:formatCode>0.00</c:formatCode>
                <c:ptCount val="45"/>
                <c:pt idx="0">
                  <c:v>4.123366</c:v>
                </c:pt>
                <c:pt idx="1">
                  <c:v>4.071729</c:v>
                </c:pt>
                <c:pt idx="2">
                  <c:v>4.093583999999998</c:v>
                </c:pt>
                <c:pt idx="3">
                  <c:v>3.995326</c:v>
                </c:pt>
                <c:pt idx="4">
                  <c:v>3.818683</c:v>
                </c:pt>
                <c:pt idx="5">
                  <c:v>3.652737</c:v>
                </c:pt>
                <c:pt idx="6">
                  <c:v>3.563225</c:v>
                </c:pt>
                <c:pt idx="7">
                  <c:v>3.59972</c:v>
                </c:pt>
                <c:pt idx="8">
                  <c:v>3.750302</c:v>
                </c:pt>
                <c:pt idx="9">
                  <c:v>3.699333</c:v>
                </c:pt>
                <c:pt idx="10">
                  <c:v>3.722152</c:v>
                </c:pt>
                <c:pt idx="11">
                  <c:v>3.715743</c:v>
                </c:pt>
                <c:pt idx="12">
                  <c:v>3.722591</c:v>
                </c:pt>
                <c:pt idx="13">
                  <c:v>3.739925</c:v>
                </c:pt>
                <c:pt idx="14">
                  <c:v>3.846173</c:v>
                </c:pt>
                <c:pt idx="15">
                  <c:v>3.861911</c:v>
                </c:pt>
                <c:pt idx="16">
                  <c:v>3.734252</c:v>
                </c:pt>
                <c:pt idx="17">
                  <c:v>3.629669</c:v>
                </c:pt>
                <c:pt idx="18">
                  <c:v>3.573815</c:v>
                </c:pt>
                <c:pt idx="19">
                  <c:v>3.342897999999999</c:v>
                </c:pt>
                <c:pt idx="20">
                  <c:v>3.253686</c:v>
                </c:pt>
                <c:pt idx="21">
                  <c:v>3.312697</c:v>
                </c:pt>
                <c:pt idx="22">
                  <c:v>3.24581</c:v>
                </c:pt>
                <c:pt idx="23">
                  <c:v>3.132551</c:v>
                </c:pt>
                <c:pt idx="24">
                  <c:v>3.061676</c:v>
                </c:pt>
                <c:pt idx="25">
                  <c:v>3.037467</c:v>
                </c:pt>
                <c:pt idx="26">
                  <c:v>3.035837</c:v>
                </c:pt>
                <c:pt idx="27">
                  <c:v>3.018097</c:v>
                </c:pt>
                <c:pt idx="28">
                  <c:v>2.924121</c:v>
                </c:pt>
                <c:pt idx="29">
                  <c:v>2.821851999999998</c:v>
                </c:pt>
                <c:pt idx="30">
                  <c:v>2.830122</c:v>
                </c:pt>
                <c:pt idx="31">
                  <c:v>2.799475</c:v>
                </c:pt>
                <c:pt idx="32">
                  <c:v>2.783412</c:v>
                </c:pt>
                <c:pt idx="33">
                  <c:v>2.700963</c:v>
                </c:pt>
                <c:pt idx="34">
                  <c:v>2.645453</c:v>
                </c:pt>
                <c:pt idx="35">
                  <c:v>2.516808999999998</c:v>
                </c:pt>
                <c:pt idx="36">
                  <c:v>2.496913</c:v>
                </c:pt>
                <c:pt idx="37">
                  <c:v>2.510787</c:v>
                </c:pt>
                <c:pt idx="38">
                  <c:v>2.46562</c:v>
                </c:pt>
                <c:pt idx="39">
                  <c:v>2.650922</c:v>
                </c:pt>
                <c:pt idx="40">
                  <c:v>2.7567355</c:v>
                </c:pt>
                <c:pt idx="41">
                  <c:v>2.870141</c:v>
                </c:pt>
                <c:pt idx="42">
                  <c:v>3.668104</c:v>
                </c:pt>
                <c:pt idx="43">
                  <c:v>4.087890499999999</c:v>
                </c:pt>
                <c:pt idx="44">
                  <c:v>4.167924999999997</c:v>
                </c:pt>
              </c:numCache>
            </c:numRef>
          </c:yVal>
          <c:smooth val="0"/>
        </c:ser>
        <c:ser>
          <c:idx val="2"/>
          <c:order val="1"/>
          <c:tx>
            <c:v>Import</c:v>
          </c:tx>
          <c:spPr>
            <a:ln w="28575">
              <a:noFill/>
            </a:ln>
            <a:effectLst/>
          </c:spPr>
          <c:marker>
            <c:symbol val="triangle"/>
            <c:size val="10"/>
            <c:spPr>
              <a:solidFill>
                <a:srgbClr val="FF6600"/>
              </a:solidFill>
              <a:ln w="12700">
                <a:solidFill>
                  <a:srgbClr val="FF6600"/>
                </a:solidFill>
                <a:prstDash val="solid"/>
              </a:ln>
              <a:effectLst/>
            </c:spPr>
          </c:marker>
          <c:xVal>
            <c:numRef>
              <c:f>'Figs 2.7-8'!$A$70:$A$114</c:f>
              <c:numCache>
                <c:formatCode>0</c:formatCode>
                <c:ptCount val="45"/>
                <c:pt idx="0">
                  <c:v>1970.0</c:v>
                </c:pt>
                <c:pt idx="1">
                  <c:v>1971.0</c:v>
                </c:pt>
                <c:pt idx="2">
                  <c:v>1972.0</c:v>
                </c:pt>
                <c:pt idx="3">
                  <c:v>1973.0</c:v>
                </c:pt>
                <c:pt idx="4">
                  <c:v>1974.0</c:v>
                </c:pt>
                <c:pt idx="5">
                  <c:v>1975.0</c:v>
                </c:pt>
                <c:pt idx="6">
                  <c:v>1976.0</c:v>
                </c:pt>
                <c:pt idx="7">
                  <c:v>1977.0</c:v>
                </c:pt>
                <c:pt idx="8">
                  <c:v>1978.0</c:v>
                </c:pt>
                <c:pt idx="9">
                  <c:v>1979.0</c:v>
                </c:pt>
                <c:pt idx="10">
                  <c:v>1980.0</c:v>
                </c:pt>
                <c:pt idx="11">
                  <c:v>1981.0</c:v>
                </c:pt>
                <c:pt idx="12">
                  <c:v>1982.0</c:v>
                </c:pt>
                <c:pt idx="13">
                  <c:v>1983.0</c:v>
                </c:pt>
                <c:pt idx="14">
                  <c:v>1984.0</c:v>
                </c:pt>
                <c:pt idx="15">
                  <c:v>1985.0</c:v>
                </c:pt>
                <c:pt idx="16">
                  <c:v>1986.0</c:v>
                </c:pt>
                <c:pt idx="17">
                  <c:v>1987.0</c:v>
                </c:pt>
                <c:pt idx="18">
                  <c:v>1988.0</c:v>
                </c:pt>
                <c:pt idx="19">
                  <c:v>1989.0</c:v>
                </c:pt>
                <c:pt idx="20">
                  <c:v>1990.0</c:v>
                </c:pt>
                <c:pt idx="21">
                  <c:v>1991.0</c:v>
                </c:pt>
                <c:pt idx="22">
                  <c:v>1992.0</c:v>
                </c:pt>
                <c:pt idx="23">
                  <c:v>1993.0</c:v>
                </c:pt>
                <c:pt idx="24">
                  <c:v>1994.0</c:v>
                </c:pt>
                <c:pt idx="25">
                  <c:v>1995.0</c:v>
                </c:pt>
                <c:pt idx="26">
                  <c:v>1996.0</c:v>
                </c:pt>
                <c:pt idx="27">
                  <c:v>1997.0</c:v>
                </c:pt>
                <c:pt idx="28">
                  <c:v>1998.0</c:v>
                </c:pt>
                <c:pt idx="29">
                  <c:v>1999.0</c:v>
                </c:pt>
                <c:pt idx="30">
                  <c:v>2000.0</c:v>
                </c:pt>
                <c:pt idx="31">
                  <c:v>2001.0</c:v>
                </c:pt>
                <c:pt idx="32">
                  <c:v>2002.0</c:v>
                </c:pt>
                <c:pt idx="33">
                  <c:v>2003.0</c:v>
                </c:pt>
                <c:pt idx="34">
                  <c:v>2004.0</c:v>
                </c:pt>
                <c:pt idx="35">
                  <c:v>2005.0</c:v>
                </c:pt>
                <c:pt idx="36">
                  <c:v>2006.0</c:v>
                </c:pt>
                <c:pt idx="37">
                  <c:v>2007.0</c:v>
                </c:pt>
                <c:pt idx="38">
                  <c:v>2008.0</c:v>
                </c:pt>
                <c:pt idx="39">
                  <c:v>2009.0</c:v>
                </c:pt>
                <c:pt idx="40">
                  <c:v>2010.0</c:v>
                </c:pt>
                <c:pt idx="41">
                  <c:v>2011.0</c:v>
                </c:pt>
                <c:pt idx="42">
                  <c:v>2012.0</c:v>
                </c:pt>
                <c:pt idx="43">
                  <c:v>2013.0</c:v>
                </c:pt>
                <c:pt idx="44">
                  <c:v>2014.0</c:v>
                </c:pt>
              </c:numCache>
            </c:numRef>
          </c:xVal>
          <c:yVal>
            <c:numRef>
              <c:f>'Figs 2.7-8'!$H$70:$H$114</c:f>
              <c:numCache>
                <c:formatCode>0.00</c:formatCode>
                <c:ptCount val="45"/>
                <c:pt idx="0">
                  <c:v>1.153604</c:v>
                </c:pt>
                <c:pt idx="1">
                  <c:v>1.351035</c:v>
                </c:pt>
                <c:pt idx="2">
                  <c:v>1.653925</c:v>
                </c:pt>
                <c:pt idx="3">
                  <c:v>2.19908</c:v>
                </c:pt>
                <c:pt idx="4">
                  <c:v>2.150456</c:v>
                </c:pt>
                <c:pt idx="5">
                  <c:v>2.133907</c:v>
                </c:pt>
                <c:pt idx="6">
                  <c:v>2.594812</c:v>
                </c:pt>
                <c:pt idx="7">
                  <c:v>3.126058</c:v>
                </c:pt>
                <c:pt idx="8">
                  <c:v>2.920588</c:v>
                </c:pt>
                <c:pt idx="9">
                  <c:v>2.914631</c:v>
                </c:pt>
                <c:pt idx="10">
                  <c:v>2.329447</c:v>
                </c:pt>
                <c:pt idx="11">
                  <c:v>1.971396</c:v>
                </c:pt>
                <c:pt idx="12">
                  <c:v>1.568844</c:v>
                </c:pt>
                <c:pt idx="13">
                  <c:v>1.57389</c:v>
                </c:pt>
                <c:pt idx="14">
                  <c:v>1.72586</c:v>
                </c:pt>
                <c:pt idx="15">
                  <c:v>1.56444</c:v>
                </c:pt>
                <c:pt idx="16">
                  <c:v>1.985209</c:v>
                </c:pt>
                <c:pt idx="17">
                  <c:v>2.158629</c:v>
                </c:pt>
                <c:pt idx="18">
                  <c:v>2.410674</c:v>
                </c:pt>
                <c:pt idx="19">
                  <c:v>2.628639</c:v>
                </c:pt>
                <c:pt idx="20">
                  <c:v>2.613724</c:v>
                </c:pt>
                <c:pt idx="21">
                  <c:v>2.418422</c:v>
                </c:pt>
                <c:pt idx="22">
                  <c:v>2.539315</c:v>
                </c:pt>
                <c:pt idx="23">
                  <c:v>2.78048</c:v>
                </c:pt>
                <c:pt idx="24">
                  <c:v>2.939725</c:v>
                </c:pt>
                <c:pt idx="25">
                  <c:v>2.878276</c:v>
                </c:pt>
                <c:pt idx="26">
                  <c:v>3.110231</c:v>
                </c:pt>
                <c:pt idx="27">
                  <c:v>3.342712</c:v>
                </c:pt>
                <c:pt idx="28">
                  <c:v>3.563689</c:v>
                </c:pt>
                <c:pt idx="29">
                  <c:v>3.618057</c:v>
                </c:pt>
                <c:pt idx="30">
                  <c:v>3.813376</c:v>
                </c:pt>
                <c:pt idx="31">
                  <c:v>3.978619</c:v>
                </c:pt>
                <c:pt idx="32">
                  <c:v>3.849461</c:v>
                </c:pt>
                <c:pt idx="33">
                  <c:v>4.101793</c:v>
                </c:pt>
                <c:pt idx="34">
                  <c:v>4.427468</c:v>
                </c:pt>
                <c:pt idx="35">
                  <c:v>4.580351</c:v>
                </c:pt>
                <c:pt idx="36">
                  <c:v>4.522520999999998</c:v>
                </c:pt>
                <c:pt idx="37">
                  <c:v>4.394685999999997</c:v>
                </c:pt>
                <c:pt idx="38">
                  <c:v>4.060980999999997</c:v>
                </c:pt>
                <c:pt idx="39">
                  <c:v>3.528309</c:v>
                </c:pt>
                <c:pt idx="40">
                  <c:v>3.445855499999998</c:v>
                </c:pt>
                <c:pt idx="41">
                  <c:v>3.108960500000001</c:v>
                </c:pt>
                <c:pt idx="42">
                  <c:v>3.120755</c:v>
                </c:pt>
                <c:pt idx="43">
                  <c:v>2.817325</c:v>
                </c:pt>
                <c:pt idx="44">
                  <c:v>2.04619</c:v>
                </c:pt>
              </c:numCache>
            </c:numRef>
          </c:yVal>
          <c:smooth val="0"/>
        </c:ser>
        <c:ser>
          <c:idx val="1"/>
          <c:order val="2"/>
          <c:tx>
            <c:v>Demand</c:v>
          </c:tx>
          <c:spPr>
            <a:ln w="28575">
              <a:noFill/>
            </a:ln>
            <a:effectLst/>
          </c:spPr>
          <c:marker>
            <c:symbol val="square"/>
            <c:size val="10"/>
            <c:spPr>
              <a:noFill/>
              <a:ln w="12700" cap="sq">
                <a:solidFill>
                  <a:srgbClr val="FF0000"/>
                </a:solidFill>
              </a:ln>
              <a:effectLst/>
            </c:spPr>
          </c:marker>
          <c:xVal>
            <c:numRef>
              <c:f>'Figs 2.7-8'!$A$70:$A$114</c:f>
              <c:numCache>
                <c:formatCode>0</c:formatCode>
                <c:ptCount val="45"/>
                <c:pt idx="0">
                  <c:v>1970.0</c:v>
                </c:pt>
                <c:pt idx="1">
                  <c:v>1971.0</c:v>
                </c:pt>
                <c:pt idx="2">
                  <c:v>1972.0</c:v>
                </c:pt>
                <c:pt idx="3">
                  <c:v>1973.0</c:v>
                </c:pt>
                <c:pt idx="4">
                  <c:v>1974.0</c:v>
                </c:pt>
                <c:pt idx="5">
                  <c:v>1975.0</c:v>
                </c:pt>
                <c:pt idx="6">
                  <c:v>1976.0</c:v>
                </c:pt>
                <c:pt idx="7">
                  <c:v>1977.0</c:v>
                </c:pt>
                <c:pt idx="8">
                  <c:v>1978.0</c:v>
                </c:pt>
                <c:pt idx="9">
                  <c:v>1979.0</c:v>
                </c:pt>
                <c:pt idx="10">
                  <c:v>1980.0</c:v>
                </c:pt>
                <c:pt idx="11">
                  <c:v>1981.0</c:v>
                </c:pt>
                <c:pt idx="12">
                  <c:v>1982.0</c:v>
                </c:pt>
                <c:pt idx="13">
                  <c:v>1983.0</c:v>
                </c:pt>
                <c:pt idx="14">
                  <c:v>1984.0</c:v>
                </c:pt>
                <c:pt idx="15">
                  <c:v>1985.0</c:v>
                </c:pt>
                <c:pt idx="16">
                  <c:v>1986.0</c:v>
                </c:pt>
                <c:pt idx="17">
                  <c:v>1987.0</c:v>
                </c:pt>
                <c:pt idx="18">
                  <c:v>1988.0</c:v>
                </c:pt>
                <c:pt idx="19">
                  <c:v>1989.0</c:v>
                </c:pt>
                <c:pt idx="20">
                  <c:v>1990.0</c:v>
                </c:pt>
                <c:pt idx="21">
                  <c:v>1991.0</c:v>
                </c:pt>
                <c:pt idx="22">
                  <c:v>1992.0</c:v>
                </c:pt>
                <c:pt idx="23">
                  <c:v>1993.0</c:v>
                </c:pt>
                <c:pt idx="24">
                  <c:v>1994.0</c:v>
                </c:pt>
                <c:pt idx="25">
                  <c:v>1995.0</c:v>
                </c:pt>
                <c:pt idx="26">
                  <c:v>1996.0</c:v>
                </c:pt>
                <c:pt idx="27">
                  <c:v>1997.0</c:v>
                </c:pt>
                <c:pt idx="28">
                  <c:v>1998.0</c:v>
                </c:pt>
                <c:pt idx="29">
                  <c:v>1999.0</c:v>
                </c:pt>
                <c:pt idx="30">
                  <c:v>2000.0</c:v>
                </c:pt>
                <c:pt idx="31">
                  <c:v>2001.0</c:v>
                </c:pt>
                <c:pt idx="32">
                  <c:v>2002.0</c:v>
                </c:pt>
                <c:pt idx="33">
                  <c:v>2003.0</c:v>
                </c:pt>
                <c:pt idx="34">
                  <c:v>2004.0</c:v>
                </c:pt>
                <c:pt idx="35">
                  <c:v>2005.0</c:v>
                </c:pt>
                <c:pt idx="36">
                  <c:v>2006.0</c:v>
                </c:pt>
                <c:pt idx="37">
                  <c:v>2007.0</c:v>
                </c:pt>
                <c:pt idx="38">
                  <c:v>2008.0</c:v>
                </c:pt>
                <c:pt idx="39">
                  <c:v>2009.0</c:v>
                </c:pt>
                <c:pt idx="40">
                  <c:v>2010.0</c:v>
                </c:pt>
                <c:pt idx="41">
                  <c:v>2011.0</c:v>
                </c:pt>
                <c:pt idx="42">
                  <c:v>2012.0</c:v>
                </c:pt>
                <c:pt idx="43">
                  <c:v>2013.0</c:v>
                </c:pt>
                <c:pt idx="44">
                  <c:v>2014.0</c:v>
                </c:pt>
              </c:numCache>
            </c:numRef>
          </c:xVal>
          <c:yVal>
            <c:numRef>
              <c:f>'Figs 2.7-8'!$I$70:$I$114</c:f>
              <c:numCache>
                <c:formatCode>0.00</c:formatCode>
                <c:ptCount val="45"/>
                <c:pt idx="0">
                  <c:v>5.27697</c:v>
                </c:pt>
                <c:pt idx="1">
                  <c:v>5.422764000000001</c:v>
                </c:pt>
                <c:pt idx="2">
                  <c:v>5.747509</c:v>
                </c:pt>
                <c:pt idx="3">
                  <c:v>6.194405999999997</c:v>
                </c:pt>
                <c:pt idx="4">
                  <c:v>5.969139</c:v>
                </c:pt>
                <c:pt idx="5">
                  <c:v>5.786644</c:v>
                </c:pt>
                <c:pt idx="6">
                  <c:v>6.158036999999998</c:v>
                </c:pt>
                <c:pt idx="7">
                  <c:v>6.725778</c:v>
                </c:pt>
                <c:pt idx="8">
                  <c:v>6.67089</c:v>
                </c:pt>
                <c:pt idx="9">
                  <c:v>6.613963999999998</c:v>
                </c:pt>
                <c:pt idx="10">
                  <c:v>6.051598999999999</c:v>
                </c:pt>
                <c:pt idx="11">
                  <c:v>5.687138999999997</c:v>
                </c:pt>
                <c:pt idx="12">
                  <c:v>5.291435</c:v>
                </c:pt>
                <c:pt idx="13">
                  <c:v>5.313814999999997</c:v>
                </c:pt>
                <c:pt idx="14">
                  <c:v>5.572032999999998</c:v>
                </c:pt>
                <c:pt idx="15">
                  <c:v>5.426351</c:v>
                </c:pt>
                <c:pt idx="16">
                  <c:v>5.719461</c:v>
                </c:pt>
                <c:pt idx="17">
                  <c:v>5.788298</c:v>
                </c:pt>
                <c:pt idx="18">
                  <c:v>5.984489</c:v>
                </c:pt>
                <c:pt idx="19">
                  <c:v>5.971537</c:v>
                </c:pt>
                <c:pt idx="20">
                  <c:v>5.867409999999998</c:v>
                </c:pt>
                <c:pt idx="21">
                  <c:v>5.731119</c:v>
                </c:pt>
                <c:pt idx="22">
                  <c:v>5.785125000000001</c:v>
                </c:pt>
                <c:pt idx="23">
                  <c:v>5.913031</c:v>
                </c:pt>
                <c:pt idx="24">
                  <c:v>6.001401</c:v>
                </c:pt>
                <c:pt idx="25">
                  <c:v>5.915743</c:v>
                </c:pt>
                <c:pt idx="26">
                  <c:v>6.146068</c:v>
                </c:pt>
                <c:pt idx="27">
                  <c:v>6.360809</c:v>
                </c:pt>
                <c:pt idx="28">
                  <c:v>6.48781</c:v>
                </c:pt>
                <c:pt idx="29">
                  <c:v>6.439909</c:v>
                </c:pt>
                <c:pt idx="30">
                  <c:v>6.643497999999997</c:v>
                </c:pt>
                <c:pt idx="31">
                  <c:v>6.778094</c:v>
                </c:pt>
                <c:pt idx="32">
                  <c:v>6.632873</c:v>
                </c:pt>
                <c:pt idx="33">
                  <c:v>6.802756</c:v>
                </c:pt>
                <c:pt idx="34">
                  <c:v>7.072921</c:v>
                </c:pt>
                <c:pt idx="35">
                  <c:v>7.097160000000001</c:v>
                </c:pt>
                <c:pt idx="36">
                  <c:v>7.019434</c:v>
                </c:pt>
                <c:pt idx="37">
                  <c:v>6.905473</c:v>
                </c:pt>
                <c:pt idx="38">
                  <c:v>6.526600999999999</c:v>
                </c:pt>
                <c:pt idx="39">
                  <c:v>6.179231</c:v>
                </c:pt>
                <c:pt idx="40">
                  <c:v>6.202591</c:v>
                </c:pt>
                <c:pt idx="41">
                  <c:v>5.9791015</c:v>
                </c:pt>
                <c:pt idx="42">
                  <c:v>6.788859</c:v>
                </c:pt>
                <c:pt idx="43">
                  <c:v>6.905215500000001</c:v>
                </c:pt>
                <c:pt idx="44">
                  <c:v>6.214114999999997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42089864"/>
        <c:axId val="2142095960"/>
      </c:scatterChart>
      <c:valAx>
        <c:axId val="2142089864"/>
        <c:scaling>
          <c:orientation val="minMax"/>
          <c:max val="2015.0"/>
          <c:min val="1970.0"/>
        </c:scaling>
        <c:delete val="0"/>
        <c:axPos val="b"/>
        <c:numFmt formatCode="0" sourceLinked="1"/>
        <c:majorTickMark val="in"/>
        <c:minorTickMark val="in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2142095960"/>
        <c:crosses val="autoZero"/>
        <c:crossBetween val="midCat"/>
        <c:minorUnit val="5.0"/>
      </c:valAx>
      <c:valAx>
        <c:axId val="2142095960"/>
        <c:scaling>
          <c:orientation val="minMax"/>
          <c:max val="8.0"/>
          <c:min val="0.0"/>
        </c:scaling>
        <c:delete val="0"/>
        <c:axPos val="l"/>
        <c:majorGridlines>
          <c:spPr>
            <a:ln w="3175">
              <a:noFill/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Oil, Gbbls</a:t>
                </a:r>
              </a:p>
            </c:rich>
          </c:tx>
          <c:layout>
            <c:manualLayout>
              <c:xMode val="edge"/>
              <c:yMode val="edge"/>
              <c:x val="0.0189329574543923"/>
              <c:y val="0.375863689616653"/>
            </c:manualLayout>
          </c:layout>
          <c:overlay val="0"/>
          <c:spPr>
            <a:noFill/>
            <a:ln w="25400">
              <a:noFill/>
            </a:ln>
          </c:spPr>
        </c:title>
        <c:numFmt formatCode="0" sourceLinked="0"/>
        <c:majorTickMark val="in"/>
        <c:minorTickMark val="in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2142089864"/>
        <c:crosses val="autoZero"/>
        <c:crossBetween val="midCat"/>
        <c:majorUnit val="1.0"/>
        <c:minorUnit val="1.0"/>
      </c:valAx>
      <c:spPr>
        <a:noFill/>
        <a:ln w="12700">
          <a:noFill/>
          <a:prstDash val="solid"/>
        </a:ln>
      </c:spPr>
    </c:plotArea>
    <c:legend>
      <c:legendPos val="t"/>
      <c:layout>
        <c:manualLayout>
          <c:xMode val="edge"/>
          <c:yMode val="edge"/>
          <c:x val="0.231007674673577"/>
          <c:y val="0.0502454103051442"/>
          <c:w val="0.624878899631217"/>
          <c:h val="0.0750027245729232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</c:legend>
    <c:plotVisOnly val="1"/>
    <c:dispBlanksAs val="gap"/>
    <c:showDLblsOverMax val="0"/>
  </c:chart>
  <c:spPr>
    <a:solidFill>
      <a:srgbClr val="FFFFFF"/>
    </a:solidFill>
    <a:ln w="9525">
      <a:noFill/>
    </a:ln>
  </c:spPr>
  <c:txPr>
    <a:bodyPr/>
    <a:lstStyle/>
    <a:p>
      <a:pPr>
        <a:defRPr sz="18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1006958838479"/>
          <c:y val="0.0853254502356756"/>
          <c:w val="0.768457634978035"/>
          <c:h val="0.776600346020761"/>
        </c:manualLayout>
      </c:layout>
      <c:scatterChart>
        <c:scatterStyle val="lineMarker"/>
        <c:varyColors val="0"/>
        <c:ser>
          <c:idx val="0"/>
          <c:order val="0"/>
          <c:tx>
            <c:v>Production</c:v>
          </c:tx>
          <c:spPr>
            <a:ln w="28575">
              <a:noFill/>
            </a:ln>
            <a:effectLst/>
          </c:spPr>
          <c:marker>
            <c:symbol val="circle"/>
            <c:size val="10"/>
            <c:spPr>
              <a:noFill/>
              <a:ln>
                <a:solidFill>
                  <a:srgbClr val="0000FF"/>
                </a:solidFill>
                <a:prstDash val="solid"/>
              </a:ln>
              <a:effectLst/>
            </c:spPr>
          </c:marker>
          <c:xVal>
            <c:numRef>
              <c:f>'Figs 2.7-8'!$A$30:$A$114</c:f>
              <c:numCache>
                <c:formatCode>0</c:formatCode>
                <c:ptCount val="85"/>
                <c:pt idx="0">
                  <c:v>1930.0</c:v>
                </c:pt>
                <c:pt idx="1">
                  <c:v>1931.0</c:v>
                </c:pt>
                <c:pt idx="2">
                  <c:v>1932.0</c:v>
                </c:pt>
                <c:pt idx="3">
                  <c:v>1933.0</c:v>
                </c:pt>
                <c:pt idx="4">
                  <c:v>1934.0</c:v>
                </c:pt>
                <c:pt idx="5">
                  <c:v>1935.0</c:v>
                </c:pt>
                <c:pt idx="6">
                  <c:v>1936.0</c:v>
                </c:pt>
                <c:pt idx="7">
                  <c:v>1937.0</c:v>
                </c:pt>
                <c:pt idx="8">
                  <c:v>1938.0</c:v>
                </c:pt>
                <c:pt idx="9">
                  <c:v>1939.0</c:v>
                </c:pt>
                <c:pt idx="10">
                  <c:v>1940.0</c:v>
                </c:pt>
                <c:pt idx="11">
                  <c:v>1941.0</c:v>
                </c:pt>
                <c:pt idx="12">
                  <c:v>1942.0</c:v>
                </c:pt>
                <c:pt idx="13">
                  <c:v>1943.0</c:v>
                </c:pt>
                <c:pt idx="14">
                  <c:v>1944.0</c:v>
                </c:pt>
                <c:pt idx="15">
                  <c:v>1945.0</c:v>
                </c:pt>
                <c:pt idx="16">
                  <c:v>1946.0</c:v>
                </c:pt>
                <c:pt idx="17">
                  <c:v>1947.0</c:v>
                </c:pt>
                <c:pt idx="18">
                  <c:v>1948.0</c:v>
                </c:pt>
                <c:pt idx="19">
                  <c:v>1949.0</c:v>
                </c:pt>
                <c:pt idx="20">
                  <c:v>1950.0</c:v>
                </c:pt>
                <c:pt idx="21">
                  <c:v>1951.0</c:v>
                </c:pt>
                <c:pt idx="22">
                  <c:v>1952.0</c:v>
                </c:pt>
                <c:pt idx="23">
                  <c:v>1953.0</c:v>
                </c:pt>
                <c:pt idx="24">
                  <c:v>1954.0</c:v>
                </c:pt>
                <c:pt idx="25">
                  <c:v>1955.0</c:v>
                </c:pt>
                <c:pt idx="26">
                  <c:v>1956.0</c:v>
                </c:pt>
                <c:pt idx="27">
                  <c:v>1957.0</c:v>
                </c:pt>
                <c:pt idx="28">
                  <c:v>1958.0</c:v>
                </c:pt>
                <c:pt idx="29">
                  <c:v>1959.0</c:v>
                </c:pt>
                <c:pt idx="30">
                  <c:v>1960.0</c:v>
                </c:pt>
                <c:pt idx="31">
                  <c:v>1961.0</c:v>
                </c:pt>
                <c:pt idx="32">
                  <c:v>1962.0</c:v>
                </c:pt>
                <c:pt idx="33">
                  <c:v>1963.0</c:v>
                </c:pt>
                <c:pt idx="34">
                  <c:v>1964.0</c:v>
                </c:pt>
                <c:pt idx="35">
                  <c:v>1965.0</c:v>
                </c:pt>
                <c:pt idx="36">
                  <c:v>1966.0</c:v>
                </c:pt>
                <c:pt idx="37">
                  <c:v>1967.0</c:v>
                </c:pt>
                <c:pt idx="38">
                  <c:v>1968.0</c:v>
                </c:pt>
                <c:pt idx="39">
                  <c:v>1969.0</c:v>
                </c:pt>
                <c:pt idx="40">
                  <c:v>1970.0</c:v>
                </c:pt>
                <c:pt idx="41">
                  <c:v>1971.0</c:v>
                </c:pt>
                <c:pt idx="42">
                  <c:v>1972.0</c:v>
                </c:pt>
                <c:pt idx="43">
                  <c:v>1973.0</c:v>
                </c:pt>
                <c:pt idx="44">
                  <c:v>1974.0</c:v>
                </c:pt>
                <c:pt idx="45">
                  <c:v>1975.0</c:v>
                </c:pt>
                <c:pt idx="46">
                  <c:v>1976.0</c:v>
                </c:pt>
                <c:pt idx="47">
                  <c:v>1977.0</c:v>
                </c:pt>
                <c:pt idx="48">
                  <c:v>1978.0</c:v>
                </c:pt>
                <c:pt idx="49">
                  <c:v>1979.0</c:v>
                </c:pt>
                <c:pt idx="50">
                  <c:v>1980.0</c:v>
                </c:pt>
                <c:pt idx="51">
                  <c:v>1981.0</c:v>
                </c:pt>
                <c:pt idx="52">
                  <c:v>1982.0</c:v>
                </c:pt>
                <c:pt idx="53">
                  <c:v>1983.0</c:v>
                </c:pt>
                <c:pt idx="54">
                  <c:v>1984.0</c:v>
                </c:pt>
                <c:pt idx="55">
                  <c:v>1985.0</c:v>
                </c:pt>
                <c:pt idx="56">
                  <c:v>1986.0</c:v>
                </c:pt>
                <c:pt idx="57">
                  <c:v>1987.0</c:v>
                </c:pt>
                <c:pt idx="58">
                  <c:v>1988.0</c:v>
                </c:pt>
                <c:pt idx="59">
                  <c:v>1989.0</c:v>
                </c:pt>
                <c:pt idx="60">
                  <c:v>1990.0</c:v>
                </c:pt>
                <c:pt idx="61">
                  <c:v>1991.0</c:v>
                </c:pt>
                <c:pt idx="62">
                  <c:v>1992.0</c:v>
                </c:pt>
                <c:pt idx="63">
                  <c:v>1993.0</c:v>
                </c:pt>
                <c:pt idx="64">
                  <c:v>1994.0</c:v>
                </c:pt>
                <c:pt idx="65">
                  <c:v>1995.0</c:v>
                </c:pt>
                <c:pt idx="66">
                  <c:v>1996.0</c:v>
                </c:pt>
                <c:pt idx="67">
                  <c:v>1997.0</c:v>
                </c:pt>
                <c:pt idx="68">
                  <c:v>1998.0</c:v>
                </c:pt>
                <c:pt idx="69">
                  <c:v>1999.0</c:v>
                </c:pt>
                <c:pt idx="70">
                  <c:v>2000.0</c:v>
                </c:pt>
                <c:pt idx="71">
                  <c:v>2001.0</c:v>
                </c:pt>
                <c:pt idx="72">
                  <c:v>2002.0</c:v>
                </c:pt>
                <c:pt idx="73">
                  <c:v>2003.0</c:v>
                </c:pt>
                <c:pt idx="74">
                  <c:v>2004.0</c:v>
                </c:pt>
                <c:pt idx="75">
                  <c:v>2005.0</c:v>
                </c:pt>
                <c:pt idx="76">
                  <c:v>2006.0</c:v>
                </c:pt>
                <c:pt idx="77">
                  <c:v>2007.0</c:v>
                </c:pt>
                <c:pt idx="78">
                  <c:v>2008.0</c:v>
                </c:pt>
                <c:pt idx="79">
                  <c:v>2009.0</c:v>
                </c:pt>
                <c:pt idx="80">
                  <c:v>2010.0</c:v>
                </c:pt>
                <c:pt idx="81">
                  <c:v>2011.0</c:v>
                </c:pt>
                <c:pt idx="82">
                  <c:v>2012.0</c:v>
                </c:pt>
                <c:pt idx="83">
                  <c:v>2013.0</c:v>
                </c:pt>
                <c:pt idx="84">
                  <c:v>2014.0</c:v>
                </c:pt>
              </c:numCache>
            </c:numRef>
          </c:xVal>
          <c:yVal>
            <c:numRef>
              <c:f>'Figs 2.7-8'!$D$30:$D$114</c:f>
              <c:numCache>
                <c:formatCode>0.00</c:formatCode>
                <c:ptCount val="85"/>
                <c:pt idx="0">
                  <c:v>0.770874</c:v>
                </c:pt>
                <c:pt idx="1">
                  <c:v>0.901129</c:v>
                </c:pt>
                <c:pt idx="2">
                  <c:v>0.901474</c:v>
                </c:pt>
                <c:pt idx="3">
                  <c:v>1.007323</c:v>
                </c:pt>
                <c:pt idx="4">
                  <c:v>0.898011</c:v>
                </c:pt>
                <c:pt idx="5">
                  <c:v>0.851081</c:v>
                </c:pt>
                <c:pt idx="6">
                  <c:v>0.785159</c:v>
                </c:pt>
                <c:pt idx="7">
                  <c:v>0.905656</c:v>
                </c:pt>
                <c:pt idx="8">
                  <c:v>0.908065</c:v>
                </c:pt>
                <c:pt idx="9">
                  <c:v>0.993942</c:v>
                </c:pt>
                <c:pt idx="10">
                  <c:v>1.098513</c:v>
                </c:pt>
                <c:pt idx="11">
                  <c:v>1.277653</c:v>
                </c:pt>
                <c:pt idx="12">
                  <c:v>1.213254</c:v>
                </c:pt>
                <c:pt idx="13">
                  <c:v>1.264256</c:v>
                </c:pt>
                <c:pt idx="14">
                  <c:v>1.503176</c:v>
                </c:pt>
                <c:pt idx="15">
                  <c:v>1.404182</c:v>
                </c:pt>
                <c:pt idx="16">
                  <c:v>1.385479</c:v>
                </c:pt>
                <c:pt idx="17">
                  <c:v>1.505613</c:v>
                </c:pt>
                <c:pt idx="18">
                  <c:v>1.677904</c:v>
                </c:pt>
                <c:pt idx="19">
                  <c:v>1.999026</c:v>
                </c:pt>
                <c:pt idx="20">
                  <c:v>2.155535</c:v>
                </c:pt>
                <c:pt idx="21">
                  <c:v>2.452464999999998</c:v>
                </c:pt>
                <c:pt idx="22">
                  <c:v>2.513351</c:v>
                </c:pt>
                <c:pt idx="23">
                  <c:v>2.595661</c:v>
                </c:pt>
                <c:pt idx="24">
                  <c:v>2.567121</c:v>
                </c:pt>
                <c:pt idx="25">
                  <c:v>2.765799</c:v>
                </c:pt>
                <c:pt idx="26">
                  <c:v>2.91001</c:v>
                </c:pt>
                <c:pt idx="27">
                  <c:v>2.911891</c:v>
                </c:pt>
                <c:pt idx="28">
                  <c:v>2.743736</c:v>
                </c:pt>
                <c:pt idx="29">
                  <c:v>2.895347</c:v>
                </c:pt>
                <c:pt idx="30">
                  <c:v>2.91509</c:v>
                </c:pt>
                <c:pt idx="31">
                  <c:v>2.983447</c:v>
                </c:pt>
                <c:pt idx="32">
                  <c:v>3.048894</c:v>
                </c:pt>
                <c:pt idx="33">
                  <c:v>3.153609</c:v>
                </c:pt>
                <c:pt idx="34">
                  <c:v>3.209293</c:v>
                </c:pt>
                <c:pt idx="35">
                  <c:v>3.29007</c:v>
                </c:pt>
                <c:pt idx="36">
                  <c:v>3.496399</c:v>
                </c:pt>
                <c:pt idx="37">
                  <c:v>3.730197</c:v>
                </c:pt>
                <c:pt idx="38">
                  <c:v>3.879353</c:v>
                </c:pt>
                <c:pt idx="39">
                  <c:v>3.951992</c:v>
                </c:pt>
                <c:pt idx="40">
                  <c:v>4.123366</c:v>
                </c:pt>
                <c:pt idx="41">
                  <c:v>4.071729</c:v>
                </c:pt>
                <c:pt idx="42">
                  <c:v>4.093583999999998</c:v>
                </c:pt>
                <c:pt idx="43">
                  <c:v>3.995326</c:v>
                </c:pt>
                <c:pt idx="44">
                  <c:v>3.818683</c:v>
                </c:pt>
                <c:pt idx="45">
                  <c:v>3.652737</c:v>
                </c:pt>
                <c:pt idx="46">
                  <c:v>3.563225</c:v>
                </c:pt>
                <c:pt idx="47">
                  <c:v>3.59972</c:v>
                </c:pt>
                <c:pt idx="48">
                  <c:v>3.750302</c:v>
                </c:pt>
                <c:pt idx="49">
                  <c:v>3.699333</c:v>
                </c:pt>
                <c:pt idx="50">
                  <c:v>3.722152</c:v>
                </c:pt>
                <c:pt idx="51">
                  <c:v>3.715743</c:v>
                </c:pt>
                <c:pt idx="52">
                  <c:v>3.722591</c:v>
                </c:pt>
                <c:pt idx="53">
                  <c:v>3.739925</c:v>
                </c:pt>
                <c:pt idx="54">
                  <c:v>3.846173</c:v>
                </c:pt>
                <c:pt idx="55">
                  <c:v>3.861911</c:v>
                </c:pt>
                <c:pt idx="56">
                  <c:v>3.734252</c:v>
                </c:pt>
                <c:pt idx="57">
                  <c:v>3.629669</c:v>
                </c:pt>
                <c:pt idx="58">
                  <c:v>3.573815</c:v>
                </c:pt>
                <c:pt idx="59">
                  <c:v>3.342897999999999</c:v>
                </c:pt>
                <c:pt idx="60">
                  <c:v>3.253686</c:v>
                </c:pt>
                <c:pt idx="61">
                  <c:v>3.312697</c:v>
                </c:pt>
                <c:pt idx="62">
                  <c:v>3.24581</c:v>
                </c:pt>
                <c:pt idx="63">
                  <c:v>3.132551</c:v>
                </c:pt>
                <c:pt idx="64">
                  <c:v>3.061676</c:v>
                </c:pt>
                <c:pt idx="65">
                  <c:v>3.037467</c:v>
                </c:pt>
                <c:pt idx="66">
                  <c:v>3.035837</c:v>
                </c:pt>
                <c:pt idx="67">
                  <c:v>3.018097</c:v>
                </c:pt>
                <c:pt idx="68">
                  <c:v>2.924121</c:v>
                </c:pt>
                <c:pt idx="69">
                  <c:v>2.821851999999998</c:v>
                </c:pt>
                <c:pt idx="70">
                  <c:v>2.830122</c:v>
                </c:pt>
                <c:pt idx="71">
                  <c:v>2.799475</c:v>
                </c:pt>
                <c:pt idx="72">
                  <c:v>2.783412</c:v>
                </c:pt>
                <c:pt idx="73">
                  <c:v>2.700963</c:v>
                </c:pt>
                <c:pt idx="74">
                  <c:v>2.645453</c:v>
                </c:pt>
                <c:pt idx="75">
                  <c:v>2.516808999999998</c:v>
                </c:pt>
                <c:pt idx="76">
                  <c:v>2.496913</c:v>
                </c:pt>
                <c:pt idx="77">
                  <c:v>2.510787</c:v>
                </c:pt>
                <c:pt idx="78">
                  <c:v>2.46562</c:v>
                </c:pt>
                <c:pt idx="79">
                  <c:v>2.650922</c:v>
                </c:pt>
                <c:pt idx="80">
                  <c:v>2.7567355</c:v>
                </c:pt>
                <c:pt idx="81">
                  <c:v>2.870141</c:v>
                </c:pt>
                <c:pt idx="82">
                  <c:v>3.668104</c:v>
                </c:pt>
                <c:pt idx="83">
                  <c:v>4.087890499999999</c:v>
                </c:pt>
                <c:pt idx="84">
                  <c:v>4.167924999999997</c:v>
                </c:pt>
              </c:numCache>
            </c:numRef>
          </c:yVal>
          <c:smooth val="0"/>
        </c:ser>
        <c:ser>
          <c:idx val="1"/>
          <c:order val="1"/>
          <c:spPr>
            <a:ln w="28575">
              <a:noFill/>
            </a:ln>
          </c:spPr>
          <c:marker>
            <c:symbol val="circle"/>
            <c:size val="2"/>
            <c:spPr>
              <a:noFill/>
              <a:ln>
                <a:solidFill>
                  <a:schemeClr val="tx1"/>
                </a:solidFill>
                <a:prstDash val="solid"/>
              </a:ln>
            </c:spPr>
          </c:marker>
          <c:xVal>
            <c:numRef>
              <c:f>'Figs 2.7-8'!$O$15:$O$277</c:f>
              <c:numCache>
                <c:formatCode>0</c:formatCode>
                <c:ptCount val="263"/>
                <c:pt idx="0">
                  <c:v>1931.922142880462</c:v>
                </c:pt>
                <c:pt idx="1">
                  <c:v>1933.445047363892</c:v>
                </c:pt>
                <c:pt idx="2">
                  <c:v>1934.855703460043</c:v>
                </c:pt>
                <c:pt idx="3">
                  <c:v>1936.170178458728</c:v>
                </c:pt>
                <c:pt idx="4">
                  <c:v>1937.401326504281</c:v>
                </c:pt>
                <c:pt idx="5">
                  <c:v>1938.559591886045</c:v>
                </c:pt>
                <c:pt idx="6">
                  <c:v>1939.653576067034</c:v>
                </c:pt>
                <c:pt idx="7">
                  <c:v>1940.690447204689</c:v>
                </c:pt>
                <c:pt idx="8">
                  <c:v>1941.676241903085</c:v>
                </c:pt>
                <c:pt idx="9">
                  <c:v>1942.616091527145</c:v>
                </c:pt>
                <c:pt idx="10">
                  <c:v>1943.514394632579</c:v>
                </c:pt>
                <c:pt idx="11">
                  <c:v>1944.374950207258</c:v>
                </c:pt>
                <c:pt idx="12">
                  <c:v>1945.201061947132</c:v>
                </c:pt>
                <c:pt idx="13">
                  <c:v>1945.995620808053</c:v>
                </c:pt>
                <c:pt idx="14">
                  <c:v>1946.761171047287</c:v>
                </c:pt>
                <c:pt idx="15">
                  <c:v>1947.499963564796</c:v>
                </c:pt>
                <c:pt idx="16">
                  <c:v>1948.213999366551</c:v>
                </c:pt>
                <c:pt idx="17">
                  <c:v>1948.905065266596</c:v>
                </c:pt>
                <c:pt idx="18">
                  <c:v>1949.574763433632</c:v>
                </c:pt>
                <c:pt idx="19">
                  <c:v>1950.224536013229</c:v>
                </c:pt>
                <c:pt idx="20">
                  <c:v>1950.855685778757</c:v>
                </c:pt>
                <c:pt idx="21">
                  <c:v>1951.469393555662</c:v>
                </c:pt>
                <c:pt idx="22">
                  <c:v>1952.066733005751</c:v>
                </c:pt>
                <c:pt idx="23">
                  <c:v>1952.648683237367</c:v>
                </c:pt>
                <c:pt idx="24">
                  <c:v>1953.216139614158</c:v>
                </c:pt>
                <c:pt idx="25">
                  <c:v>1953.76992306268</c:v>
                </c:pt>
                <c:pt idx="26">
                  <c:v>1954.310788122255</c:v>
                </c:pt>
                <c:pt idx="27">
                  <c:v>1954.839429935708</c:v>
                </c:pt>
                <c:pt idx="28">
                  <c:v>1955.356490343875</c:v>
                </c:pt>
                <c:pt idx="29">
                  <c:v>1955.862563218369</c:v>
                </c:pt>
                <c:pt idx="30">
                  <c:v>1956.358199144044</c:v>
                </c:pt>
                <c:pt idx="31">
                  <c:v>1956.843909544075</c:v>
                </c:pt>
                <c:pt idx="32">
                  <c:v>1957.320170325428</c:v>
                </c:pt>
                <c:pt idx="33">
                  <c:v>1957.787425110117</c:v>
                </c:pt>
                <c:pt idx="34">
                  <c:v>1958.24608810748</c:v>
                </c:pt>
                <c:pt idx="35">
                  <c:v>1958.696546674301</c:v>
                </c:pt>
                <c:pt idx="36">
                  <c:v>1959.139163602628</c:v>
                </c:pt>
                <c:pt idx="37">
                  <c:v>1959.574279169322</c:v>
                </c:pt>
                <c:pt idx="38">
                  <c:v>1960.002212976521</c:v>
                </c:pt>
                <c:pt idx="39">
                  <c:v>1960.4232656081</c:v>
                </c:pt>
                <c:pt idx="40">
                  <c:v>1960.83772012379</c:v>
                </c:pt>
                <c:pt idx="41">
                  <c:v>1961.245843409671</c:v>
                </c:pt>
                <c:pt idx="42">
                  <c:v>1961.647887401325</c:v>
                </c:pt>
                <c:pt idx="43">
                  <c:v>1962.044090193762</c:v>
                </c:pt>
                <c:pt idx="44">
                  <c:v>1962.434677050514</c:v>
                </c:pt>
                <c:pt idx="45">
                  <c:v>1962.81986132267</c:v>
                </c:pt>
                <c:pt idx="46">
                  <c:v>1963.199845287347</c:v>
                </c:pt>
                <c:pt idx="47">
                  <c:v>1963.574820913931</c:v>
                </c:pt>
                <c:pt idx="48">
                  <c:v>1963.944970565435</c:v>
                </c:pt>
                <c:pt idx="49">
                  <c:v>1964.310467641458</c:v>
                </c:pt>
                <c:pt idx="50">
                  <c:v>1964.6714771685</c:v>
                </c:pt>
                <c:pt idx="51">
                  <c:v>1965.028156342716</c:v>
                </c:pt>
                <c:pt idx="52">
                  <c:v>1965.38065502966</c:v>
                </c:pt>
                <c:pt idx="53">
                  <c:v>1965.72911622502</c:v>
                </c:pt>
                <c:pt idx="54">
                  <c:v>1966.073676479995</c:v>
                </c:pt>
                <c:pt idx="55">
                  <c:v>1966.414466294469</c:v>
                </c:pt>
                <c:pt idx="56">
                  <c:v>1966.751610480923</c:v>
                </c:pt>
                <c:pt idx="57">
                  <c:v>1967.085228501634</c:v>
                </c:pt>
                <c:pt idx="58">
                  <c:v>1967.415434781497</c:v>
                </c:pt>
                <c:pt idx="59">
                  <c:v>1967.742338998561</c:v>
                </c:pt>
                <c:pt idx="60">
                  <c:v>1968.066046354163</c:v>
                </c:pt>
                <c:pt idx="61">
                  <c:v>1968.38665782436</c:v>
                </c:pt>
                <c:pt idx="62">
                  <c:v>1968.704270394194</c:v>
                </c:pt>
                <c:pt idx="63">
                  <c:v>1969.018977276204</c:v>
                </c:pt>
                <c:pt idx="64">
                  <c:v>1969.330868114411</c:v>
                </c:pt>
                <c:pt idx="65">
                  <c:v>1969.640029174957</c:v>
                </c:pt>
                <c:pt idx="66">
                  <c:v>1969.946543524426</c:v>
                </c:pt>
                <c:pt idx="67">
                  <c:v>1970.250491196795</c:v>
                </c:pt>
                <c:pt idx="68">
                  <c:v>1970.551949349882</c:v>
                </c:pt>
                <c:pt idx="69">
                  <c:v>1970.850992412083</c:v>
                </c:pt>
                <c:pt idx="70">
                  <c:v>1971.147692220118</c:v>
                </c:pt>
                <c:pt idx="71">
                  <c:v>1971.442118148443</c:v>
                </c:pt>
                <c:pt idx="72">
                  <c:v>1971.734337230933</c:v>
                </c:pt>
                <c:pt idx="73">
                  <c:v>1972.024414275395</c:v>
                </c:pt>
                <c:pt idx="74">
                  <c:v>1972.312411971415</c:v>
                </c:pt>
                <c:pt idx="75">
                  <c:v>1972.598390991994</c:v>
                </c:pt>
                <c:pt idx="76">
                  <c:v>1972.882410089438</c:v>
                </c:pt>
                <c:pt idx="77">
                  <c:v>1973.164526185854</c:v>
                </c:pt>
                <c:pt idx="78">
                  <c:v>1973.444794458645</c:v>
                </c:pt>
                <c:pt idx="79">
                  <c:v>1973.72326842133</c:v>
                </c:pt>
                <c:pt idx="80">
                  <c:v>1974.0</c:v>
                </c:pt>
                <c:pt idx="81">
                  <c:v>1974.273396597305</c:v>
                </c:pt>
                <c:pt idx="82">
                  <c:v>1974.545197769313</c:v>
                </c:pt>
                <c:pt idx="83">
                  <c:v>1974.815449779312</c:v>
                </c:pt>
                <c:pt idx="84">
                  <c:v>1975.084197629329</c:v>
                </c:pt>
                <c:pt idx="85">
                  <c:v>1975.351485115731</c:v>
                </c:pt>
                <c:pt idx="86">
                  <c:v>1975.617354882085</c:v>
                </c:pt>
                <c:pt idx="87">
                  <c:v>1975.881848469438</c:v>
                </c:pt>
                <c:pt idx="88">
                  <c:v>1976.145006364174</c:v>
                </c:pt>
                <c:pt idx="89">
                  <c:v>1976.406868043598</c:v>
                </c:pt>
                <c:pt idx="90">
                  <c:v>1976.667472019372</c:v>
                </c:pt>
                <c:pt idx="91">
                  <c:v>1976.926855878952</c:v>
                </c:pt>
                <c:pt idx="92">
                  <c:v>1977.185056325123</c:v>
                </c:pt>
                <c:pt idx="93">
                  <c:v>1977.442109213754</c:v>
                </c:pt>
                <c:pt idx="94">
                  <c:v>1977.698049589884</c:v>
                </c:pt>
                <c:pt idx="95">
                  <c:v>1977.952911722214</c:v>
                </c:pt>
                <c:pt idx="96">
                  <c:v>1978.20672913612</c:v>
                </c:pt>
                <c:pt idx="97">
                  <c:v>1978.459534645257</c:v>
                </c:pt>
                <c:pt idx="98">
                  <c:v>1978.711360381847</c:v>
                </c:pt>
                <c:pt idx="99">
                  <c:v>1978.962237825707</c:v>
                </c:pt>
                <c:pt idx="100">
                  <c:v>1979.212197832106</c:v>
                </c:pt>
                <c:pt idx="101">
                  <c:v>1979.46127065851</c:v>
                </c:pt>
                <c:pt idx="102">
                  <c:v>1979.709485990274</c:v>
                </c:pt>
                <c:pt idx="103">
                  <c:v>1979.95687296535</c:v>
                </c:pt>
                <c:pt idx="104">
                  <c:v>1980.20346019805</c:v>
                </c:pt>
                <c:pt idx="105">
                  <c:v>1980.449275801933</c:v>
                </c:pt>
                <c:pt idx="106">
                  <c:v>1980.694347411857</c:v>
                </c:pt>
                <c:pt idx="107">
                  <c:v>1980.938702205243</c:v>
                </c:pt>
                <c:pt idx="108">
                  <c:v>1981.182366922592</c:v>
                </c:pt>
                <c:pt idx="109">
                  <c:v>1981.425367887306</c:v>
                </c:pt>
                <c:pt idx="110">
                  <c:v>1981.667731024842</c:v>
                </c:pt>
                <c:pt idx="111">
                  <c:v>1981.909481881244</c:v>
                </c:pt>
                <c:pt idx="112">
                  <c:v>1982.150645641084</c:v>
                </c:pt>
                <c:pt idx="113">
                  <c:v>1982.391247144843</c:v>
                </c:pt>
                <c:pt idx="114">
                  <c:v>1982.631310905778</c:v>
                </c:pt>
                <c:pt idx="115">
                  <c:v>1982.870861126284</c:v>
                </c:pt>
                <c:pt idx="116">
                  <c:v>1983.1099217138</c:v>
                </c:pt>
                <c:pt idx="117">
                  <c:v>1983.348516296271</c:v>
                </c:pt>
                <c:pt idx="118">
                  <c:v>1983.58666823721</c:v>
                </c:pt>
                <c:pt idx="119">
                  <c:v>1983.824400650359</c:v>
                </c:pt>
                <c:pt idx="120">
                  <c:v>1984.061736414011</c:v>
                </c:pt>
                <c:pt idx="121">
                  <c:v>1984.29869818497</c:v>
                </c:pt>
                <c:pt idx="122">
                  <c:v>1984.53530841221</c:v>
                </c:pt>
                <c:pt idx="123">
                  <c:v>1984.771589350244</c:v>
                </c:pt>
                <c:pt idx="124">
                  <c:v>1985.007563072211</c:v>
                </c:pt>
                <c:pt idx="125">
                  <c:v>1985.243251482704</c:v>
                </c:pt>
                <c:pt idx="126">
                  <c:v>1985.478676330385</c:v>
                </c:pt>
                <c:pt idx="127">
                  <c:v>1985.71385922036</c:v>
                </c:pt>
                <c:pt idx="128">
                  <c:v>1985.948821626374</c:v>
                </c:pt>
                <c:pt idx="129">
                  <c:v>1986.183584902824</c:v>
                </c:pt>
                <c:pt idx="130">
                  <c:v>1986.4181702966</c:v>
                </c:pt>
                <c:pt idx="131">
                  <c:v>1986.652598958785</c:v>
                </c:pt>
                <c:pt idx="132">
                  <c:v>1986.886891956236</c:v>
                </c:pt>
                <c:pt idx="133">
                  <c:v>1987.121070283032</c:v>
                </c:pt>
                <c:pt idx="134">
                  <c:v>1987.355154871839</c:v>
                </c:pt>
                <c:pt idx="135">
                  <c:v>1987.589166605187</c:v>
                </c:pt>
                <c:pt idx="136">
                  <c:v>1987.823126326682</c:v>
                </c:pt>
                <c:pt idx="137">
                  <c:v>1988.05705485216</c:v>
                </c:pt>
                <c:pt idx="138">
                  <c:v>1988.290972980815</c:v>
                </c:pt>
                <c:pt idx="139">
                  <c:v>1988.524901506293</c:v>
                </c:pt>
                <c:pt idx="140">
                  <c:v>1988.758861227788</c:v>
                </c:pt>
                <c:pt idx="141">
                  <c:v>1988.992872961136</c:v>
                </c:pt>
                <c:pt idx="142">
                  <c:v>1989.226957549943</c:v>
                </c:pt>
                <c:pt idx="143">
                  <c:v>1989.46113587674</c:v>
                </c:pt>
                <c:pt idx="144">
                  <c:v>1989.69542887419</c:v>
                </c:pt>
                <c:pt idx="145">
                  <c:v>1989.929857536376</c:v>
                </c:pt>
                <c:pt idx="146">
                  <c:v>1990.16444293015</c:v>
                </c:pt>
                <c:pt idx="147">
                  <c:v>1990.399206206601</c:v>
                </c:pt>
                <c:pt idx="148">
                  <c:v>1990.634168612616</c:v>
                </c:pt>
                <c:pt idx="149">
                  <c:v>1990.86935150259</c:v>
                </c:pt>
                <c:pt idx="150">
                  <c:v>1991.104776350271</c:v>
                </c:pt>
                <c:pt idx="151">
                  <c:v>1991.340464760764</c:v>
                </c:pt>
                <c:pt idx="152">
                  <c:v>1991.576438482731</c:v>
                </c:pt>
                <c:pt idx="153">
                  <c:v>1991.812719420766</c:v>
                </c:pt>
                <c:pt idx="154">
                  <c:v>1992.049329648007</c:v>
                </c:pt>
                <c:pt idx="155">
                  <c:v>1992.286291418964</c:v>
                </c:pt>
                <c:pt idx="156">
                  <c:v>1992.523627182616</c:v>
                </c:pt>
                <c:pt idx="157">
                  <c:v>1992.761359595766</c:v>
                </c:pt>
                <c:pt idx="158">
                  <c:v>1992.999511536704</c:v>
                </c:pt>
                <c:pt idx="159">
                  <c:v>1993.238106119176</c:v>
                </c:pt>
                <c:pt idx="160">
                  <c:v>1993.477166706691</c:v>
                </c:pt>
                <c:pt idx="161">
                  <c:v>1993.716716927197</c:v>
                </c:pt>
                <c:pt idx="162">
                  <c:v>1993.956780688132</c:v>
                </c:pt>
                <c:pt idx="163">
                  <c:v>1994.197382191891</c:v>
                </c:pt>
                <c:pt idx="164">
                  <c:v>1994.438545951731</c:v>
                </c:pt>
                <c:pt idx="165">
                  <c:v>1994.680296808133</c:v>
                </c:pt>
                <c:pt idx="166">
                  <c:v>1994.92265994567</c:v>
                </c:pt>
                <c:pt idx="167">
                  <c:v>1995.165660910383</c:v>
                </c:pt>
                <c:pt idx="168">
                  <c:v>1995.409325627732</c:v>
                </c:pt>
                <c:pt idx="169">
                  <c:v>1995.653680421118</c:v>
                </c:pt>
                <c:pt idx="170">
                  <c:v>1995.898752031042</c:v>
                </c:pt>
                <c:pt idx="171">
                  <c:v>1996.144567634925</c:v>
                </c:pt>
                <c:pt idx="172">
                  <c:v>1996.391154867625</c:v>
                </c:pt>
                <c:pt idx="173">
                  <c:v>1996.638541842701</c:v>
                </c:pt>
                <c:pt idx="174">
                  <c:v>1996.886757174465</c:v>
                </c:pt>
                <c:pt idx="175">
                  <c:v>1997.135830000869</c:v>
                </c:pt>
                <c:pt idx="176">
                  <c:v>1997.385790007268</c:v>
                </c:pt>
                <c:pt idx="177">
                  <c:v>1997.636667451128</c:v>
                </c:pt>
                <c:pt idx="178">
                  <c:v>1997.888493187718</c:v>
                </c:pt>
                <c:pt idx="179">
                  <c:v>1998.141298696856</c:v>
                </c:pt>
                <c:pt idx="180">
                  <c:v>1998.395116110761</c:v>
                </c:pt>
                <c:pt idx="181">
                  <c:v>1998.649978243091</c:v>
                </c:pt>
                <c:pt idx="182">
                  <c:v>1998.905918619221</c:v>
                </c:pt>
                <c:pt idx="183">
                  <c:v>1999.162971507852</c:v>
                </c:pt>
                <c:pt idx="184">
                  <c:v>1999.421171954023</c:v>
                </c:pt>
                <c:pt idx="185">
                  <c:v>1999.680555813603</c:v>
                </c:pt>
                <c:pt idx="186">
                  <c:v>1999.941159789377</c:v>
                </c:pt>
                <c:pt idx="187">
                  <c:v>2000.203021468801</c:v>
                </c:pt>
                <c:pt idx="188">
                  <c:v>2000.466179363538</c:v>
                </c:pt>
                <c:pt idx="189">
                  <c:v>2000.73067295089</c:v>
                </c:pt>
                <c:pt idx="190">
                  <c:v>2000.996542717244</c:v>
                </c:pt>
                <c:pt idx="191">
                  <c:v>2001.263830203646</c:v>
                </c:pt>
                <c:pt idx="192">
                  <c:v>2001.532578053663</c:v>
                </c:pt>
                <c:pt idx="193">
                  <c:v>2001.802830063662</c:v>
                </c:pt>
                <c:pt idx="194">
                  <c:v>2002.074631235669</c:v>
                </c:pt>
                <c:pt idx="195">
                  <c:v>2002.348027832975</c:v>
                </c:pt>
                <c:pt idx="196">
                  <c:v>2002.623067438678</c:v>
                </c:pt>
                <c:pt idx="197">
                  <c:v>2002.899799017349</c:v>
                </c:pt>
                <c:pt idx="198">
                  <c:v>2003.178272980033</c:v>
                </c:pt>
                <c:pt idx="199">
                  <c:v>2003.458541252824</c:v>
                </c:pt>
                <c:pt idx="200">
                  <c:v>2003.74065734924</c:v>
                </c:pt>
                <c:pt idx="201">
                  <c:v>2004.024676446684</c:v>
                </c:pt>
                <c:pt idx="202">
                  <c:v>2004.310655467263</c:v>
                </c:pt>
                <c:pt idx="203">
                  <c:v>2004.598653163282</c:v>
                </c:pt>
                <c:pt idx="204">
                  <c:v>2004.888730207745</c:v>
                </c:pt>
                <c:pt idx="205">
                  <c:v>2005.180949290235</c:v>
                </c:pt>
                <c:pt idx="206">
                  <c:v>2005.47537521856</c:v>
                </c:pt>
                <c:pt idx="207">
                  <c:v>2005.772075026596</c:v>
                </c:pt>
                <c:pt idx="208">
                  <c:v>2006.071118088797</c:v>
                </c:pt>
                <c:pt idx="209">
                  <c:v>2006.372576241883</c:v>
                </c:pt>
                <c:pt idx="210">
                  <c:v>2006.676523914252</c:v>
                </c:pt>
                <c:pt idx="211">
                  <c:v>2006.983038263721</c:v>
                </c:pt>
                <c:pt idx="212">
                  <c:v>2007.292199324267</c:v>
                </c:pt>
                <c:pt idx="213">
                  <c:v>2007.604090162474</c:v>
                </c:pt>
                <c:pt idx="214">
                  <c:v>2007.918797044484</c:v>
                </c:pt>
                <c:pt idx="215">
                  <c:v>2008.236409614319</c:v>
                </c:pt>
                <c:pt idx="216">
                  <c:v>2008.557021084515</c:v>
                </c:pt>
                <c:pt idx="217">
                  <c:v>2008.880728440117</c:v>
                </c:pt>
                <c:pt idx="218">
                  <c:v>2009.207632657181</c:v>
                </c:pt>
                <c:pt idx="219">
                  <c:v>2009.537838937044</c:v>
                </c:pt>
                <c:pt idx="220">
                  <c:v>2009.871456957755</c:v>
                </c:pt>
                <c:pt idx="221">
                  <c:v>2010.20860114421</c:v>
                </c:pt>
                <c:pt idx="222">
                  <c:v>2010.549390958683</c:v>
                </c:pt>
                <c:pt idx="223">
                  <c:v>2010.893951213658</c:v>
                </c:pt>
                <c:pt idx="224">
                  <c:v>2011.242412409019</c:v>
                </c:pt>
                <c:pt idx="225">
                  <c:v>2011.594911095962</c:v>
                </c:pt>
                <c:pt idx="226">
                  <c:v>2011.951590270178</c:v>
                </c:pt>
                <c:pt idx="227">
                  <c:v>2012.31259979722</c:v>
                </c:pt>
                <c:pt idx="228">
                  <c:v>2012.678096873243</c:v>
                </c:pt>
                <c:pt idx="229">
                  <c:v>2013.048246524747</c:v>
                </c:pt>
                <c:pt idx="230">
                  <c:v>2013.423222151331</c:v>
                </c:pt>
                <c:pt idx="231">
                  <c:v>2013.803206116008</c:v>
                </c:pt>
                <c:pt idx="232">
                  <c:v>2014.188390388164</c:v>
                </c:pt>
                <c:pt idx="233">
                  <c:v>2014.578977244916</c:v>
                </c:pt>
                <c:pt idx="234">
                  <c:v>2014.975180037353</c:v>
                </c:pt>
                <c:pt idx="235">
                  <c:v>2015.377224029007</c:v>
                </c:pt>
                <c:pt idx="236">
                  <c:v>2015.785347314889</c:v>
                </c:pt>
                <c:pt idx="237">
                  <c:v>2016.199801830578</c:v>
                </c:pt>
                <c:pt idx="238">
                  <c:v>2016.620854462157</c:v>
                </c:pt>
                <c:pt idx="239">
                  <c:v>2017.048788269356</c:v>
                </c:pt>
                <c:pt idx="240">
                  <c:v>2017.483903836051</c:v>
                </c:pt>
                <c:pt idx="241">
                  <c:v>2017.926520764378</c:v>
                </c:pt>
                <c:pt idx="242">
                  <c:v>2018.3769793312</c:v>
                </c:pt>
                <c:pt idx="243">
                  <c:v>2018.835642328561</c:v>
                </c:pt>
                <c:pt idx="244">
                  <c:v>2019.30289711325</c:v>
                </c:pt>
                <c:pt idx="245">
                  <c:v>2019.779157894603</c:v>
                </c:pt>
                <c:pt idx="246">
                  <c:v>2020.264868294635</c:v>
                </c:pt>
                <c:pt idx="247">
                  <c:v>2020.76050422031</c:v>
                </c:pt>
                <c:pt idx="248">
                  <c:v>2021.266577094803</c:v>
                </c:pt>
                <c:pt idx="249">
                  <c:v>2021.78363750297</c:v>
                </c:pt>
                <c:pt idx="250">
                  <c:v>2022.312279316423</c:v>
                </c:pt>
                <c:pt idx="251">
                  <c:v>2022.853144376</c:v>
                </c:pt>
                <c:pt idx="252">
                  <c:v>2023.40692782452</c:v>
                </c:pt>
                <c:pt idx="253">
                  <c:v>2023.974384201311</c:v>
                </c:pt>
                <c:pt idx="254">
                  <c:v>2024.556334432927</c:v>
                </c:pt>
                <c:pt idx="255">
                  <c:v>2025.153673883017</c:v>
                </c:pt>
                <c:pt idx="256">
                  <c:v>2025.767381659922</c:v>
                </c:pt>
                <c:pt idx="257">
                  <c:v>2026.39853142545</c:v>
                </c:pt>
                <c:pt idx="258">
                  <c:v>2027.048304005046</c:v>
                </c:pt>
                <c:pt idx="259">
                  <c:v>2027.718002172083</c:v>
                </c:pt>
                <c:pt idx="260">
                  <c:v>2028.409068072127</c:v>
                </c:pt>
                <c:pt idx="261">
                  <c:v>2029.123103873882</c:v>
                </c:pt>
                <c:pt idx="262">
                  <c:v>2029.861896391391</c:v>
                </c:pt>
              </c:numCache>
            </c:numRef>
          </c:xVal>
          <c:yVal>
            <c:numRef>
              <c:f>'Figs 2.7-8'!$L$15:$L$277</c:f>
              <c:numCache>
                <c:formatCode>0.00</c:formatCode>
                <c:ptCount val="263"/>
                <c:pt idx="0">
                  <c:v>0.65664</c:v>
                </c:pt>
                <c:pt idx="1">
                  <c:v>0.70889</c:v>
                </c:pt>
                <c:pt idx="2">
                  <c:v>0.76076</c:v>
                </c:pt>
                <c:pt idx="3">
                  <c:v>0.81225</c:v>
                </c:pt>
                <c:pt idx="4">
                  <c:v>0.86336</c:v>
                </c:pt>
                <c:pt idx="5">
                  <c:v>0.91409</c:v>
                </c:pt>
                <c:pt idx="6">
                  <c:v>0.96444</c:v>
                </c:pt>
                <c:pt idx="7">
                  <c:v>1.01441</c:v>
                </c:pt>
                <c:pt idx="8">
                  <c:v>1.064</c:v>
                </c:pt>
                <c:pt idx="9">
                  <c:v>1.11321</c:v>
                </c:pt>
                <c:pt idx="10">
                  <c:v>1.16204</c:v>
                </c:pt>
                <c:pt idx="11">
                  <c:v>1.21049</c:v>
                </c:pt>
                <c:pt idx="12">
                  <c:v>1.25856</c:v>
                </c:pt>
                <c:pt idx="13">
                  <c:v>1.30625</c:v>
                </c:pt>
                <c:pt idx="14">
                  <c:v>1.35356</c:v>
                </c:pt>
                <c:pt idx="15">
                  <c:v>1.40049</c:v>
                </c:pt>
                <c:pt idx="16">
                  <c:v>1.44704</c:v>
                </c:pt>
                <c:pt idx="17">
                  <c:v>1.49321</c:v>
                </c:pt>
                <c:pt idx="18">
                  <c:v>1.539</c:v>
                </c:pt>
                <c:pt idx="19">
                  <c:v>1.58441</c:v>
                </c:pt>
                <c:pt idx="20">
                  <c:v>1.62944</c:v>
                </c:pt>
                <c:pt idx="21">
                  <c:v>1.67409</c:v>
                </c:pt>
                <c:pt idx="22">
                  <c:v>1.71836</c:v>
                </c:pt>
                <c:pt idx="23">
                  <c:v>1.76225</c:v>
                </c:pt>
                <c:pt idx="24">
                  <c:v>1.80576</c:v>
                </c:pt>
                <c:pt idx="25">
                  <c:v>1.84889</c:v>
                </c:pt>
                <c:pt idx="26">
                  <c:v>1.89164</c:v>
                </c:pt>
                <c:pt idx="27">
                  <c:v>1.93401</c:v>
                </c:pt>
                <c:pt idx="28">
                  <c:v>1.976</c:v>
                </c:pt>
                <c:pt idx="29">
                  <c:v>2.01761</c:v>
                </c:pt>
                <c:pt idx="30">
                  <c:v>2.05884</c:v>
                </c:pt>
                <c:pt idx="31">
                  <c:v>2.09969</c:v>
                </c:pt>
                <c:pt idx="32">
                  <c:v>2.14016</c:v>
                </c:pt>
                <c:pt idx="33">
                  <c:v>2.18025</c:v>
                </c:pt>
                <c:pt idx="34">
                  <c:v>2.21996</c:v>
                </c:pt>
                <c:pt idx="35">
                  <c:v>2.25929</c:v>
                </c:pt>
                <c:pt idx="36">
                  <c:v>2.29824</c:v>
                </c:pt>
                <c:pt idx="37">
                  <c:v>2.336809999999998</c:v>
                </c:pt>
                <c:pt idx="38">
                  <c:v>2.375</c:v>
                </c:pt>
                <c:pt idx="39">
                  <c:v>2.412809999999998</c:v>
                </c:pt>
                <c:pt idx="40">
                  <c:v>2.450239999999999</c:v>
                </c:pt>
                <c:pt idx="41">
                  <c:v>2.48729</c:v>
                </c:pt>
                <c:pt idx="42">
                  <c:v>2.52396</c:v>
                </c:pt>
                <c:pt idx="43">
                  <c:v>2.56025</c:v>
                </c:pt>
                <c:pt idx="44">
                  <c:v>2.59616</c:v>
                </c:pt>
                <c:pt idx="45">
                  <c:v>2.63169</c:v>
                </c:pt>
                <c:pt idx="46">
                  <c:v>2.66684</c:v>
                </c:pt>
                <c:pt idx="47">
                  <c:v>2.70161</c:v>
                </c:pt>
                <c:pt idx="48">
                  <c:v>2.736</c:v>
                </c:pt>
                <c:pt idx="49">
                  <c:v>2.77001</c:v>
                </c:pt>
                <c:pt idx="50">
                  <c:v>2.80364</c:v>
                </c:pt>
                <c:pt idx="51">
                  <c:v>2.836889999999998</c:v>
                </c:pt>
                <c:pt idx="52">
                  <c:v>2.86976</c:v>
                </c:pt>
                <c:pt idx="53">
                  <c:v>2.90225</c:v>
                </c:pt>
                <c:pt idx="54">
                  <c:v>2.93436</c:v>
                </c:pt>
                <c:pt idx="55">
                  <c:v>2.96609</c:v>
                </c:pt>
                <c:pt idx="56">
                  <c:v>2.99744</c:v>
                </c:pt>
                <c:pt idx="57">
                  <c:v>3.02841</c:v>
                </c:pt>
                <c:pt idx="58">
                  <c:v>3.059</c:v>
                </c:pt>
                <c:pt idx="59">
                  <c:v>3.08921</c:v>
                </c:pt>
                <c:pt idx="60">
                  <c:v>3.11904</c:v>
                </c:pt>
                <c:pt idx="61">
                  <c:v>3.14849</c:v>
                </c:pt>
                <c:pt idx="62">
                  <c:v>3.17756</c:v>
                </c:pt>
                <c:pt idx="63">
                  <c:v>3.20625</c:v>
                </c:pt>
                <c:pt idx="64">
                  <c:v>3.23456</c:v>
                </c:pt>
                <c:pt idx="65">
                  <c:v>3.262490000000001</c:v>
                </c:pt>
                <c:pt idx="66">
                  <c:v>3.29004</c:v>
                </c:pt>
                <c:pt idx="67">
                  <c:v>3.31721</c:v>
                </c:pt>
                <c:pt idx="68">
                  <c:v>3.344</c:v>
                </c:pt>
                <c:pt idx="69">
                  <c:v>3.37041</c:v>
                </c:pt>
                <c:pt idx="70">
                  <c:v>3.396439999999998</c:v>
                </c:pt>
                <c:pt idx="71">
                  <c:v>3.42209</c:v>
                </c:pt>
                <c:pt idx="72">
                  <c:v>3.44736</c:v>
                </c:pt>
                <c:pt idx="73">
                  <c:v>3.472249999999998</c:v>
                </c:pt>
                <c:pt idx="74">
                  <c:v>3.49676</c:v>
                </c:pt>
                <c:pt idx="75">
                  <c:v>3.52089</c:v>
                </c:pt>
                <c:pt idx="76">
                  <c:v>3.54464</c:v>
                </c:pt>
                <c:pt idx="77">
                  <c:v>3.568010000000001</c:v>
                </c:pt>
                <c:pt idx="78">
                  <c:v>3.591</c:v>
                </c:pt>
                <c:pt idx="79">
                  <c:v>3.61361</c:v>
                </c:pt>
                <c:pt idx="80">
                  <c:v>3.635839999999999</c:v>
                </c:pt>
                <c:pt idx="81">
                  <c:v>3.65769</c:v>
                </c:pt>
                <c:pt idx="82">
                  <c:v>3.67916</c:v>
                </c:pt>
                <c:pt idx="83">
                  <c:v>3.70025</c:v>
                </c:pt>
                <c:pt idx="84">
                  <c:v>3.72096</c:v>
                </c:pt>
                <c:pt idx="85">
                  <c:v>3.74129</c:v>
                </c:pt>
                <c:pt idx="86">
                  <c:v>3.76124</c:v>
                </c:pt>
                <c:pt idx="87">
                  <c:v>3.78081</c:v>
                </c:pt>
                <c:pt idx="88">
                  <c:v>3.8</c:v>
                </c:pt>
                <c:pt idx="89">
                  <c:v>3.81881</c:v>
                </c:pt>
                <c:pt idx="90">
                  <c:v>3.837239999999999</c:v>
                </c:pt>
                <c:pt idx="91">
                  <c:v>3.85529</c:v>
                </c:pt>
                <c:pt idx="92">
                  <c:v>3.872959999999997</c:v>
                </c:pt>
                <c:pt idx="93">
                  <c:v>3.890249999999998</c:v>
                </c:pt>
                <c:pt idx="94">
                  <c:v>3.90716</c:v>
                </c:pt>
                <c:pt idx="95">
                  <c:v>3.92369</c:v>
                </c:pt>
                <c:pt idx="96">
                  <c:v>3.939839999999998</c:v>
                </c:pt>
                <c:pt idx="97">
                  <c:v>3.95561</c:v>
                </c:pt>
                <c:pt idx="98">
                  <c:v>3.971</c:v>
                </c:pt>
                <c:pt idx="99">
                  <c:v>3.986010000000001</c:v>
                </c:pt>
                <c:pt idx="100">
                  <c:v>4.00064</c:v>
                </c:pt>
                <c:pt idx="101">
                  <c:v>4.014889999999998</c:v>
                </c:pt>
                <c:pt idx="102">
                  <c:v>4.02876</c:v>
                </c:pt>
                <c:pt idx="103">
                  <c:v>4.04225</c:v>
                </c:pt>
                <c:pt idx="104">
                  <c:v>4.055359999999999</c:v>
                </c:pt>
                <c:pt idx="105">
                  <c:v>4.068090000000001</c:v>
                </c:pt>
                <c:pt idx="106">
                  <c:v>4.08044</c:v>
                </c:pt>
                <c:pt idx="107">
                  <c:v>4.092409999999998</c:v>
                </c:pt>
                <c:pt idx="108">
                  <c:v>4.103999999999998</c:v>
                </c:pt>
                <c:pt idx="109">
                  <c:v>4.115209999999998</c:v>
                </c:pt>
                <c:pt idx="110">
                  <c:v>4.12604</c:v>
                </c:pt>
                <c:pt idx="111">
                  <c:v>4.13649</c:v>
                </c:pt>
                <c:pt idx="112">
                  <c:v>4.14656</c:v>
                </c:pt>
                <c:pt idx="113">
                  <c:v>4.15625</c:v>
                </c:pt>
                <c:pt idx="114">
                  <c:v>4.165559999999999</c:v>
                </c:pt>
                <c:pt idx="115">
                  <c:v>4.17449</c:v>
                </c:pt>
                <c:pt idx="116">
                  <c:v>4.183039999999997</c:v>
                </c:pt>
                <c:pt idx="117">
                  <c:v>4.19121</c:v>
                </c:pt>
                <c:pt idx="118">
                  <c:v>4.199000000000001</c:v>
                </c:pt>
                <c:pt idx="119">
                  <c:v>4.20641</c:v>
                </c:pt>
                <c:pt idx="120">
                  <c:v>4.21344</c:v>
                </c:pt>
                <c:pt idx="121">
                  <c:v>4.22009</c:v>
                </c:pt>
                <c:pt idx="122">
                  <c:v>4.22636</c:v>
                </c:pt>
                <c:pt idx="123">
                  <c:v>4.23225</c:v>
                </c:pt>
                <c:pt idx="124">
                  <c:v>4.23776</c:v>
                </c:pt>
                <c:pt idx="125">
                  <c:v>4.24289</c:v>
                </c:pt>
                <c:pt idx="126">
                  <c:v>4.24764</c:v>
                </c:pt>
                <c:pt idx="127">
                  <c:v>4.252009999999998</c:v>
                </c:pt>
                <c:pt idx="128">
                  <c:v>4.256</c:v>
                </c:pt>
                <c:pt idx="129">
                  <c:v>4.25961</c:v>
                </c:pt>
                <c:pt idx="130">
                  <c:v>4.26284</c:v>
                </c:pt>
                <c:pt idx="131">
                  <c:v>4.265689999999998</c:v>
                </c:pt>
                <c:pt idx="132">
                  <c:v>4.26816</c:v>
                </c:pt>
                <c:pt idx="133">
                  <c:v>4.27025</c:v>
                </c:pt>
                <c:pt idx="134">
                  <c:v>4.27196</c:v>
                </c:pt>
                <c:pt idx="135">
                  <c:v>4.27329</c:v>
                </c:pt>
                <c:pt idx="136">
                  <c:v>4.274239999999999</c:v>
                </c:pt>
                <c:pt idx="137">
                  <c:v>4.27481</c:v>
                </c:pt>
                <c:pt idx="138">
                  <c:v>4.275</c:v>
                </c:pt>
                <c:pt idx="139">
                  <c:v>4.27481</c:v>
                </c:pt>
                <c:pt idx="140">
                  <c:v>4.27424</c:v>
                </c:pt>
                <c:pt idx="141">
                  <c:v>4.27329</c:v>
                </c:pt>
                <c:pt idx="142">
                  <c:v>4.27196</c:v>
                </c:pt>
                <c:pt idx="143">
                  <c:v>4.27025</c:v>
                </c:pt>
                <c:pt idx="144">
                  <c:v>4.26816</c:v>
                </c:pt>
                <c:pt idx="145">
                  <c:v>4.26569</c:v>
                </c:pt>
                <c:pt idx="146">
                  <c:v>4.262840000000001</c:v>
                </c:pt>
                <c:pt idx="147">
                  <c:v>4.25961</c:v>
                </c:pt>
                <c:pt idx="148">
                  <c:v>4.256</c:v>
                </c:pt>
                <c:pt idx="149">
                  <c:v>4.252009999999999</c:v>
                </c:pt>
                <c:pt idx="150">
                  <c:v>4.24764</c:v>
                </c:pt>
                <c:pt idx="151">
                  <c:v>4.24289</c:v>
                </c:pt>
                <c:pt idx="152">
                  <c:v>4.23776</c:v>
                </c:pt>
                <c:pt idx="153">
                  <c:v>4.23225</c:v>
                </c:pt>
                <c:pt idx="154">
                  <c:v>4.22636</c:v>
                </c:pt>
                <c:pt idx="155">
                  <c:v>4.220090000000001</c:v>
                </c:pt>
                <c:pt idx="156">
                  <c:v>4.213439999999999</c:v>
                </c:pt>
                <c:pt idx="157">
                  <c:v>4.20641</c:v>
                </c:pt>
                <c:pt idx="158">
                  <c:v>4.199000000000001</c:v>
                </c:pt>
                <c:pt idx="159">
                  <c:v>4.191210000000001</c:v>
                </c:pt>
                <c:pt idx="160">
                  <c:v>4.183039999999997</c:v>
                </c:pt>
                <c:pt idx="161">
                  <c:v>4.17449</c:v>
                </c:pt>
                <c:pt idx="162">
                  <c:v>4.165559999999999</c:v>
                </c:pt>
                <c:pt idx="163">
                  <c:v>4.15625</c:v>
                </c:pt>
                <c:pt idx="164">
                  <c:v>4.14656</c:v>
                </c:pt>
                <c:pt idx="165">
                  <c:v>4.13649</c:v>
                </c:pt>
                <c:pt idx="166">
                  <c:v>4.12604</c:v>
                </c:pt>
                <c:pt idx="167">
                  <c:v>4.115209999999998</c:v>
                </c:pt>
                <c:pt idx="168">
                  <c:v>4.103999999999998</c:v>
                </c:pt>
                <c:pt idx="169">
                  <c:v>4.092409999999997</c:v>
                </c:pt>
                <c:pt idx="170">
                  <c:v>4.080439999999998</c:v>
                </c:pt>
                <c:pt idx="171">
                  <c:v>4.068090000000001</c:v>
                </c:pt>
                <c:pt idx="172">
                  <c:v>4.05536</c:v>
                </c:pt>
                <c:pt idx="173">
                  <c:v>4.04225</c:v>
                </c:pt>
                <c:pt idx="174">
                  <c:v>4.02876</c:v>
                </c:pt>
                <c:pt idx="175">
                  <c:v>4.014889999999998</c:v>
                </c:pt>
                <c:pt idx="176">
                  <c:v>4.00064</c:v>
                </c:pt>
                <c:pt idx="177">
                  <c:v>3.98601</c:v>
                </c:pt>
                <c:pt idx="178">
                  <c:v>3.971000000000001</c:v>
                </c:pt>
                <c:pt idx="179">
                  <c:v>3.95561</c:v>
                </c:pt>
                <c:pt idx="180">
                  <c:v>3.939839999999998</c:v>
                </c:pt>
                <c:pt idx="181">
                  <c:v>3.923690000000001</c:v>
                </c:pt>
                <c:pt idx="182">
                  <c:v>3.907160000000001</c:v>
                </c:pt>
                <c:pt idx="183">
                  <c:v>3.890249999999998</c:v>
                </c:pt>
                <c:pt idx="184">
                  <c:v>3.872959999999998</c:v>
                </c:pt>
                <c:pt idx="185">
                  <c:v>3.85529</c:v>
                </c:pt>
                <c:pt idx="186">
                  <c:v>3.837239999999999</c:v>
                </c:pt>
                <c:pt idx="187">
                  <c:v>3.81881</c:v>
                </c:pt>
                <c:pt idx="188">
                  <c:v>3.8</c:v>
                </c:pt>
                <c:pt idx="189">
                  <c:v>3.78081</c:v>
                </c:pt>
                <c:pt idx="190">
                  <c:v>3.76124</c:v>
                </c:pt>
                <c:pt idx="191">
                  <c:v>3.74129</c:v>
                </c:pt>
                <c:pt idx="192">
                  <c:v>3.720959999999999</c:v>
                </c:pt>
                <c:pt idx="193">
                  <c:v>3.70025</c:v>
                </c:pt>
                <c:pt idx="194">
                  <c:v>3.67916</c:v>
                </c:pt>
                <c:pt idx="195">
                  <c:v>3.657690000000001</c:v>
                </c:pt>
                <c:pt idx="196">
                  <c:v>3.635839999999999</c:v>
                </c:pt>
                <c:pt idx="197">
                  <c:v>3.61361</c:v>
                </c:pt>
                <c:pt idx="198">
                  <c:v>3.591000000000001</c:v>
                </c:pt>
                <c:pt idx="199">
                  <c:v>3.56801</c:v>
                </c:pt>
                <c:pt idx="200">
                  <c:v>3.54464</c:v>
                </c:pt>
                <c:pt idx="201">
                  <c:v>3.520890000000001</c:v>
                </c:pt>
                <c:pt idx="202">
                  <c:v>3.49676</c:v>
                </c:pt>
                <c:pt idx="203">
                  <c:v>3.472249999999998</c:v>
                </c:pt>
                <c:pt idx="204">
                  <c:v>3.44736</c:v>
                </c:pt>
                <c:pt idx="205">
                  <c:v>3.422089999999998</c:v>
                </c:pt>
                <c:pt idx="206">
                  <c:v>3.396439999999998</c:v>
                </c:pt>
                <c:pt idx="207">
                  <c:v>3.37041</c:v>
                </c:pt>
                <c:pt idx="208">
                  <c:v>3.344000000000001</c:v>
                </c:pt>
                <c:pt idx="209">
                  <c:v>3.31721</c:v>
                </c:pt>
                <c:pt idx="210">
                  <c:v>3.29004</c:v>
                </c:pt>
                <c:pt idx="211">
                  <c:v>3.262490000000001</c:v>
                </c:pt>
                <c:pt idx="212">
                  <c:v>3.23456</c:v>
                </c:pt>
                <c:pt idx="213">
                  <c:v>3.20625</c:v>
                </c:pt>
                <c:pt idx="214">
                  <c:v>3.177560000000001</c:v>
                </c:pt>
                <c:pt idx="215">
                  <c:v>3.14849</c:v>
                </c:pt>
                <c:pt idx="216">
                  <c:v>3.11904</c:v>
                </c:pt>
                <c:pt idx="217">
                  <c:v>3.08921</c:v>
                </c:pt>
                <c:pt idx="218">
                  <c:v>3.059</c:v>
                </c:pt>
                <c:pt idx="219">
                  <c:v>3.02841</c:v>
                </c:pt>
                <c:pt idx="220">
                  <c:v>2.99744</c:v>
                </c:pt>
                <c:pt idx="221">
                  <c:v>2.966090000000001</c:v>
                </c:pt>
                <c:pt idx="222">
                  <c:v>2.93436</c:v>
                </c:pt>
                <c:pt idx="223">
                  <c:v>2.90225</c:v>
                </c:pt>
                <c:pt idx="224">
                  <c:v>2.869760000000001</c:v>
                </c:pt>
                <c:pt idx="225">
                  <c:v>2.836889999999997</c:v>
                </c:pt>
                <c:pt idx="226">
                  <c:v>2.80364</c:v>
                </c:pt>
                <c:pt idx="227">
                  <c:v>2.77001</c:v>
                </c:pt>
                <c:pt idx="228">
                  <c:v>2.735999999999999</c:v>
                </c:pt>
                <c:pt idx="229">
                  <c:v>2.70161</c:v>
                </c:pt>
                <c:pt idx="230">
                  <c:v>2.66684</c:v>
                </c:pt>
                <c:pt idx="231">
                  <c:v>2.631689999999998</c:v>
                </c:pt>
                <c:pt idx="232">
                  <c:v>2.59616</c:v>
                </c:pt>
                <c:pt idx="233">
                  <c:v>2.56025</c:v>
                </c:pt>
                <c:pt idx="234">
                  <c:v>2.523960000000001</c:v>
                </c:pt>
                <c:pt idx="235">
                  <c:v>2.48729</c:v>
                </c:pt>
                <c:pt idx="236">
                  <c:v>2.450239999999999</c:v>
                </c:pt>
                <c:pt idx="237">
                  <c:v>2.412809999999999</c:v>
                </c:pt>
                <c:pt idx="238">
                  <c:v>2.375</c:v>
                </c:pt>
                <c:pt idx="239">
                  <c:v>2.336809999999998</c:v>
                </c:pt>
                <c:pt idx="240">
                  <c:v>2.29824</c:v>
                </c:pt>
                <c:pt idx="241">
                  <c:v>2.25929</c:v>
                </c:pt>
                <c:pt idx="242">
                  <c:v>2.21996</c:v>
                </c:pt>
                <c:pt idx="243">
                  <c:v>2.18025</c:v>
                </c:pt>
                <c:pt idx="244">
                  <c:v>2.140159999999999</c:v>
                </c:pt>
                <c:pt idx="245">
                  <c:v>2.09969</c:v>
                </c:pt>
                <c:pt idx="246">
                  <c:v>2.05884</c:v>
                </c:pt>
                <c:pt idx="247">
                  <c:v>2.01761</c:v>
                </c:pt>
                <c:pt idx="248">
                  <c:v>1.976</c:v>
                </c:pt>
                <c:pt idx="249">
                  <c:v>1.93401</c:v>
                </c:pt>
                <c:pt idx="250">
                  <c:v>1.89164</c:v>
                </c:pt>
                <c:pt idx="251">
                  <c:v>1.848889999999999</c:v>
                </c:pt>
                <c:pt idx="252">
                  <c:v>1.80576</c:v>
                </c:pt>
                <c:pt idx="253">
                  <c:v>1.76225</c:v>
                </c:pt>
                <c:pt idx="254">
                  <c:v>1.71836</c:v>
                </c:pt>
                <c:pt idx="255">
                  <c:v>1.67409</c:v>
                </c:pt>
                <c:pt idx="256">
                  <c:v>1.62944</c:v>
                </c:pt>
                <c:pt idx="257">
                  <c:v>1.584410000000001</c:v>
                </c:pt>
                <c:pt idx="258">
                  <c:v>1.539</c:v>
                </c:pt>
                <c:pt idx="259">
                  <c:v>1.49321</c:v>
                </c:pt>
                <c:pt idx="260">
                  <c:v>1.447040000000001</c:v>
                </c:pt>
                <c:pt idx="261">
                  <c:v>1.40049</c:v>
                </c:pt>
                <c:pt idx="262">
                  <c:v>1.35356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41398536"/>
        <c:axId val="2141403256"/>
      </c:scatterChart>
      <c:valAx>
        <c:axId val="2141398536"/>
        <c:scaling>
          <c:orientation val="minMax"/>
          <c:max val="2030.0"/>
          <c:min val="1930.0"/>
        </c:scaling>
        <c:delete val="0"/>
        <c:axPos val="b"/>
        <c:numFmt formatCode="0" sourceLinked="1"/>
        <c:majorTickMark val="in"/>
        <c:minorTickMark val="in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800"/>
            </a:pPr>
            <a:endParaRPr lang="en-US"/>
          </a:p>
        </c:txPr>
        <c:crossAx val="2141403256"/>
        <c:crosses val="autoZero"/>
        <c:crossBetween val="midCat"/>
        <c:majorUnit val="20.0"/>
        <c:minorUnit val="10.0"/>
      </c:valAx>
      <c:valAx>
        <c:axId val="2141403256"/>
        <c:scaling>
          <c:orientation val="minMax"/>
          <c:max val="5.0"/>
          <c:min val="0.0"/>
        </c:scaling>
        <c:delete val="0"/>
        <c:axPos val="l"/>
        <c:majorGridlines>
          <c:spPr>
            <a:ln w="3175">
              <a:noFill/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800"/>
                </a:pPr>
                <a:r>
                  <a:rPr lang="en-US" sz="1800"/>
                  <a:t>Oil, Gbbls</a:t>
                </a:r>
              </a:p>
            </c:rich>
          </c:tx>
          <c:layout>
            <c:manualLayout>
              <c:xMode val="edge"/>
              <c:yMode val="edge"/>
              <c:x val="0.0189328985391977"/>
              <c:y val="0.31963531591423"/>
            </c:manualLayout>
          </c:layout>
          <c:overlay val="0"/>
          <c:spPr>
            <a:noFill/>
            <a:ln w="25400">
              <a:noFill/>
            </a:ln>
          </c:spPr>
        </c:title>
        <c:numFmt formatCode="0" sourceLinked="0"/>
        <c:majorTickMark val="in"/>
        <c:minorTickMark val="in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800"/>
            </a:pPr>
            <a:endParaRPr lang="en-US"/>
          </a:p>
        </c:txPr>
        <c:crossAx val="2141398536"/>
        <c:crosses val="autoZero"/>
        <c:crossBetween val="midCat"/>
        <c:majorUnit val="1.0"/>
        <c:minorUnit val="0.5"/>
      </c:valAx>
      <c:spPr>
        <a:noFill/>
        <a:ln w="12700">
          <a:noFill/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9525">
      <a:noFill/>
    </a:ln>
  </c:spPr>
  <c:txPr>
    <a:bodyPr/>
    <a:lstStyle/>
    <a:p>
      <a:pPr>
        <a:defRPr sz="14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0068380277216"/>
          <c:y val="0.0504871434639135"/>
          <c:w val="0.76190634364193"/>
          <c:h val="0.811438886529225"/>
        </c:manualLayout>
      </c:layout>
      <c:scatterChart>
        <c:scatterStyle val="smoothMarker"/>
        <c:varyColors val="0"/>
        <c:ser>
          <c:idx val="0"/>
          <c:order val="0"/>
          <c:spPr>
            <a:ln w="28575">
              <a:noFill/>
            </a:ln>
          </c:spPr>
          <c:marker>
            <c:symbol val="circle"/>
            <c:size val="10"/>
            <c:spPr>
              <a:noFill/>
              <a:ln>
                <a:solidFill>
                  <a:srgbClr val="0000FF"/>
                </a:solidFill>
                <a:prstDash val="solid"/>
              </a:ln>
            </c:spPr>
          </c:marker>
          <c:xVal>
            <c:numRef>
              <c:f>'Fig 2.9'!$A$6:$A$206</c:f>
              <c:numCache>
                <c:formatCode>General</c:formatCode>
                <c:ptCount val="201"/>
                <c:pt idx="0">
                  <c:v>1900.0</c:v>
                </c:pt>
                <c:pt idx="1">
                  <c:v>1901.0</c:v>
                </c:pt>
                <c:pt idx="2">
                  <c:v>1902.0</c:v>
                </c:pt>
                <c:pt idx="3">
                  <c:v>1903.0</c:v>
                </c:pt>
                <c:pt idx="4">
                  <c:v>1904.0</c:v>
                </c:pt>
                <c:pt idx="5">
                  <c:v>1905.0</c:v>
                </c:pt>
                <c:pt idx="6">
                  <c:v>1906.0</c:v>
                </c:pt>
                <c:pt idx="7">
                  <c:v>1907.0</c:v>
                </c:pt>
                <c:pt idx="8">
                  <c:v>1908.0</c:v>
                </c:pt>
                <c:pt idx="9">
                  <c:v>1909.0</c:v>
                </c:pt>
                <c:pt idx="10">
                  <c:v>1910.0</c:v>
                </c:pt>
                <c:pt idx="11">
                  <c:v>1911.0</c:v>
                </c:pt>
                <c:pt idx="12">
                  <c:v>1912.0</c:v>
                </c:pt>
                <c:pt idx="13">
                  <c:v>1913.0</c:v>
                </c:pt>
                <c:pt idx="14">
                  <c:v>1914.0</c:v>
                </c:pt>
                <c:pt idx="15">
                  <c:v>1915.0</c:v>
                </c:pt>
                <c:pt idx="16">
                  <c:v>1916.0</c:v>
                </c:pt>
                <c:pt idx="17">
                  <c:v>1917.0</c:v>
                </c:pt>
                <c:pt idx="18">
                  <c:v>1918.0</c:v>
                </c:pt>
                <c:pt idx="19">
                  <c:v>1919.0</c:v>
                </c:pt>
                <c:pt idx="20">
                  <c:v>1920.0</c:v>
                </c:pt>
                <c:pt idx="21">
                  <c:v>1921.0</c:v>
                </c:pt>
                <c:pt idx="22">
                  <c:v>1922.0</c:v>
                </c:pt>
                <c:pt idx="23">
                  <c:v>1923.0</c:v>
                </c:pt>
                <c:pt idx="24">
                  <c:v>1924.0</c:v>
                </c:pt>
                <c:pt idx="25">
                  <c:v>1925.0</c:v>
                </c:pt>
                <c:pt idx="26">
                  <c:v>1926.0</c:v>
                </c:pt>
                <c:pt idx="27">
                  <c:v>1927.0</c:v>
                </c:pt>
                <c:pt idx="28">
                  <c:v>1928.0</c:v>
                </c:pt>
                <c:pt idx="29">
                  <c:v>1929.0</c:v>
                </c:pt>
                <c:pt idx="30">
                  <c:v>1930.0</c:v>
                </c:pt>
                <c:pt idx="31">
                  <c:v>1931.0</c:v>
                </c:pt>
                <c:pt idx="32">
                  <c:v>1932.0</c:v>
                </c:pt>
                <c:pt idx="33">
                  <c:v>1933.0</c:v>
                </c:pt>
                <c:pt idx="34">
                  <c:v>1934.0</c:v>
                </c:pt>
                <c:pt idx="35">
                  <c:v>1935.0</c:v>
                </c:pt>
                <c:pt idx="36">
                  <c:v>1936.0</c:v>
                </c:pt>
                <c:pt idx="37">
                  <c:v>1937.0</c:v>
                </c:pt>
                <c:pt idx="38">
                  <c:v>1938.0</c:v>
                </c:pt>
                <c:pt idx="39">
                  <c:v>1939.0</c:v>
                </c:pt>
                <c:pt idx="40">
                  <c:v>1940.0</c:v>
                </c:pt>
                <c:pt idx="41">
                  <c:v>1941.0</c:v>
                </c:pt>
                <c:pt idx="42">
                  <c:v>1942.0</c:v>
                </c:pt>
                <c:pt idx="43">
                  <c:v>1943.0</c:v>
                </c:pt>
                <c:pt idx="44">
                  <c:v>1944.0</c:v>
                </c:pt>
                <c:pt idx="45">
                  <c:v>1945.0</c:v>
                </c:pt>
                <c:pt idx="46">
                  <c:v>1946.0</c:v>
                </c:pt>
                <c:pt idx="47">
                  <c:v>1947.0</c:v>
                </c:pt>
                <c:pt idx="48">
                  <c:v>1948.0</c:v>
                </c:pt>
                <c:pt idx="49">
                  <c:v>1949.0</c:v>
                </c:pt>
                <c:pt idx="50">
                  <c:v>1950.0</c:v>
                </c:pt>
                <c:pt idx="51">
                  <c:v>1951.0</c:v>
                </c:pt>
                <c:pt idx="52">
                  <c:v>1952.0</c:v>
                </c:pt>
                <c:pt idx="53">
                  <c:v>1953.0</c:v>
                </c:pt>
                <c:pt idx="54">
                  <c:v>1954.0</c:v>
                </c:pt>
                <c:pt idx="55">
                  <c:v>1955.0</c:v>
                </c:pt>
                <c:pt idx="56">
                  <c:v>1956.0</c:v>
                </c:pt>
                <c:pt idx="57">
                  <c:v>1957.0</c:v>
                </c:pt>
                <c:pt idx="58">
                  <c:v>1958.0</c:v>
                </c:pt>
                <c:pt idx="59">
                  <c:v>1959.0</c:v>
                </c:pt>
                <c:pt idx="60">
                  <c:v>1960.0</c:v>
                </c:pt>
                <c:pt idx="61">
                  <c:v>1961.0</c:v>
                </c:pt>
                <c:pt idx="62">
                  <c:v>1962.0</c:v>
                </c:pt>
                <c:pt idx="63">
                  <c:v>1963.0</c:v>
                </c:pt>
                <c:pt idx="64">
                  <c:v>1964.0</c:v>
                </c:pt>
                <c:pt idx="65">
                  <c:v>1965.0</c:v>
                </c:pt>
                <c:pt idx="66">
                  <c:v>1966.0</c:v>
                </c:pt>
                <c:pt idx="67">
                  <c:v>1967.0</c:v>
                </c:pt>
                <c:pt idx="68">
                  <c:v>1968.0</c:v>
                </c:pt>
                <c:pt idx="69">
                  <c:v>1969.0</c:v>
                </c:pt>
                <c:pt idx="70">
                  <c:v>1970.0</c:v>
                </c:pt>
                <c:pt idx="71">
                  <c:v>1971.0</c:v>
                </c:pt>
                <c:pt idx="72">
                  <c:v>1972.0</c:v>
                </c:pt>
                <c:pt idx="73">
                  <c:v>1973.0</c:v>
                </c:pt>
                <c:pt idx="74">
                  <c:v>1974.0</c:v>
                </c:pt>
                <c:pt idx="75">
                  <c:v>1975.0</c:v>
                </c:pt>
                <c:pt idx="76">
                  <c:v>1976.0</c:v>
                </c:pt>
                <c:pt idx="77">
                  <c:v>1977.0</c:v>
                </c:pt>
                <c:pt idx="78">
                  <c:v>1978.0</c:v>
                </c:pt>
                <c:pt idx="79">
                  <c:v>1979.0</c:v>
                </c:pt>
                <c:pt idx="80">
                  <c:v>1980.0</c:v>
                </c:pt>
                <c:pt idx="81">
                  <c:v>1981.0</c:v>
                </c:pt>
                <c:pt idx="82">
                  <c:v>1982.0</c:v>
                </c:pt>
                <c:pt idx="83">
                  <c:v>1983.0</c:v>
                </c:pt>
                <c:pt idx="84">
                  <c:v>1984.0</c:v>
                </c:pt>
                <c:pt idx="85">
                  <c:v>1985.0</c:v>
                </c:pt>
                <c:pt idx="86">
                  <c:v>1986.0</c:v>
                </c:pt>
                <c:pt idx="87">
                  <c:v>1987.0</c:v>
                </c:pt>
                <c:pt idx="88">
                  <c:v>1988.0</c:v>
                </c:pt>
                <c:pt idx="89">
                  <c:v>1989.0</c:v>
                </c:pt>
                <c:pt idx="90">
                  <c:v>1990.0</c:v>
                </c:pt>
                <c:pt idx="91">
                  <c:v>1991.0</c:v>
                </c:pt>
                <c:pt idx="92">
                  <c:v>1992.0</c:v>
                </c:pt>
                <c:pt idx="93">
                  <c:v>1993.0</c:v>
                </c:pt>
                <c:pt idx="94">
                  <c:v>1994.0</c:v>
                </c:pt>
                <c:pt idx="95">
                  <c:v>1995.0</c:v>
                </c:pt>
                <c:pt idx="96">
                  <c:v>1996.0</c:v>
                </c:pt>
                <c:pt idx="97">
                  <c:v>1997.0</c:v>
                </c:pt>
                <c:pt idx="98">
                  <c:v>1998.0</c:v>
                </c:pt>
                <c:pt idx="99">
                  <c:v>1999.0</c:v>
                </c:pt>
                <c:pt idx="100">
                  <c:v>2000.0</c:v>
                </c:pt>
                <c:pt idx="101">
                  <c:v>2001.0</c:v>
                </c:pt>
                <c:pt idx="102">
                  <c:v>2002.0</c:v>
                </c:pt>
                <c:pt idx="103">
                  <c:v>2003.0</c:v>
                </c:pt>
                <c:pt idx="104">
                  <c:v>2004.0</c:v>
                </c:pt>
                <c:pt idx="105">
                  <c:v>2005.0</c:v>
                </c:pt>
                <c:pt idx="106">
                  <c:v>2006.0</c:v>
                </c:pt>
                <c:pt idx="107">
                  <c:v>2007.0</c:v>
                </c:pt>
                <c:pt idx="108">
                  <c:v>2008.0</c:v>
                </c:pt>
                <c:pt idx="109">
                  <c:v>2009.0</c:v>
                </c:pt>
                <c:pt idx="110">
                  <c:v>2010.0</c:v>
                </c:pt>
                <c:pt idx="111">
                  <c:v>2011.0</c:v>
                </c:pt>
                <c:pt idx="112">
                  <c:v>2012.0</c:v>
                </c:pt>
                <c:pt idx="113">
                  <c:v>2013.0</c:v>
                </c:pt>
                <c:pt idx="114">
                  <c:v>2014.0</c:v>
                </c:pt>
                <c:pt idx="115">
                  <c:v>2015.0</c:v>
                </c:pt>
                <c:pt idx="116">
                  <c:v>2016.0</c:v>
                </c:pt>
                <c:pt idx="117">
                  <c:v>2017.0</c:v>
                </c:pt>
                <c:pt idx="118">
                  <c:v>2018.0</c:v>
                </c:pt>
                <c:pt idx="119">
                  <c:v>2019.0</c:v>
                </c:pt>
                <c:pt idx="120">
                  <c:v>2020.0</c:v>
                </c:pt>
                <c:pt idx="121">
                  <c:v>2021.0</c:v>
                </c:pt>
                <c:pt idx="122">
                  <c:v>2022.0</c:v>
                </c:pt>
                <c:pt idx="123">
                  <c:v>2023.0</c:v>
                </c:pt>
                <c:pt idx="124">
                  <c:v>2024.0</c:v>
                </c:pt>
                <c:pt idx="125">
                  <c:v>2025.0</c:v>
                </c:pt>
                <c:pt idx="126">
                  <c:v>2026.0</c:v>
                </c:pt>
                <c:pt idx="127">
                  <c:v>2027.0</c:v>
                </c:pt>
                <c:pt idx="128">
                  <c:v>2028.0</c:v>
                </c:pt>
                <c:pt idx="129">
                  <c:v>2029.0</c:v>
                </c:pt>
                <c:pt idx="130">
                  <c:v>2030.0</c:v>
                </c:pt>
                <c:pt idx="131">
                  <c:v>2031.0</c:v>
                </c:pt>
                <c:pt idx="132">
                  <c:v>2032.0</c:v>
                </c:pt>
                <c:pt idx="133">
                  <c:v>2033.0</c:v>
                </c:pt>
                <c:pt idx="134">
                  <c:v>2034.0</c:v>
                </c:pt>
                <c:pt idx="135">
                  <c:v>2035.0</c:v>
                </c:pt>
                <c:pt idx="136">
                  <c:v>2036.0</c:v>
                </c:pt>
                <c:pt idx="137">
                  <c:v>2037.0</c:v>
                </c:pt>
                <c:pt idx="138">
                  <c:v>2038.0</c:v>
                </c:pt>
                <c:pt idx="139">
                  <c:v>2039.0</c:v>
                </c:pt>
                <c:pt idx="140">
                  <c:v>2040.0</c:v>
                </c:pt>
                <c:pt idx="141">
                  <c:v>2041.0</c:v>
                </c:pt>
                <c:pt idx="142">
                  <c:v>2042.0</c:v>
                </c:pt>
                <c:pt idx="143">
                  <c:v>2043.0</c:v>
                </c:pt>
                <c:pt idx="144">
                  <c:v>2044.0</c:v>
                </c:pt>
                <c:pt idx="145">
                  <c:v>2045.0</c:v>
                </c:pt>
                <c:pt idx="146">
                  <c:v>2046.0</c:v>
                </c:pt>
                <c:pt idx="147">
                  <c:v>2047.0</c:v>
                </c:pt>
                <c:pt idx="148">
                  <c:v>2048.0</c:v>
                </c:pt>
                <c:pt idx="149">
                  <c:v>2049.0</c:v>
                </c:pt>
                <c:pt idx="150">
                  <c:v>2050.0</c:v>
                </c:pt>
                <c:pt idx="151">
                  <c:v>2051.0</c:v>
                </c:pt>
                <c:pt idx="152">
                  <c:v>2052.0</c:v>
                </c:pt>
                <c:pt idx="153">
                  <c:v>2053.0</c:v>
                </c:pt>
                <c:pt idx="154">
                  <c:v>2054.0</c:v>
                </c:pt>
                <c:pt idx="155">
                  <c:v>2055.0</c:v>
                </c:pt>
                <c:pt idx="156">
                  <c:v>2056.0</c:v>
                </c:pt>
                <c:pt idx="157">
                  <c:v>2057.0</c:v>
                </c:pt>
                <c:pt idx="158">
                  <c:v>2058.0</c:v>
                </c:pt>
                <c:pt idx="159">
                  <c:v>2059.0</c:v>
                </c:pt>
                <c:pt idx="160">
                  <c:v>2060.0</c:v>
                </c:pt>
                <c:pt idx="161">
                  <c:v>2061.0</c:v>
                </c:pt>
                <c:pt idx="162">
                  <c:v>2062.0</c:v>
                </c:pt>
                <c:pt idx="163">
                  <c:v>2063.0</c:v>
                </c:pt>
                <c:pt idx="164">
                  <c:v>2064.0</c:v>
                </c:pt>
                <c:pt idx="165">
                  <c:v>2065.0</c:v>
                </c:pt>
                <c:pt idx="166">
                  <c:v>2066.0</c:v>
                </c:pt>
                <c:pt idx="167">
                  <c:v>2067.0</c:v>
                </c:pt>
                <c:pt idx="168">
                  <c:v>2068.0</c:v>
                </c:pt>
                <c:pt idx="169">
                  <c:v>2069.0</c:v>
                </c:pt>
                <c:pt idx="170">
                  <c:v>2070.0</c:v>
                </c:pt>
                <c:pt idx="171">
                  <c:v>2071.0</c:v>
                </c:pt>
                <c:pt idx="172">
                  <c:v>2072.0</c:v>
                </c:pt>
                <c:pt idx="173">
                  <c:v>2073.0</c:v>
                </c:pt>
                <c:pt idx="174">
                  <c:v>2074.0</c:v>
                </c:pt>
                <c:pt idx="175">
                  <c:v>2075.0</c:v>
                </c:pt>
                <c:pt idx="176">
                  <c:v>2076.0</c:v>
                </c:pt>
                <c:pt idx="177">
                  <c:v>2077.0</c:v>
                </c:pt>
                <c:pt idx="178">
                  <c:v>2078.0</c:v>
                </c:pt>
                <c:pt idx="179">
                  <c:v>2079.0</c:v>
                </c:pt>
                <c:pt idx="180">
                  <c:v>2080.0</c:v>
                </c:pt>
                <c:pt idx="181">
                  <c:v>2081.0</c:v>
                </c:pt>
                <c:pt idx="182">
                  <c:v>2082.0</c:v>
                </c:pt>
                <c:pt idx="183">
                  <c:v>2083.0</c:v>
                </c:pt>
                <c:pt idx="184">
                  <c:v>2084.0</c:v>
                </c:pt>
                <c:pt idx="185">
                  <c:v>2085.0</c:v>
                </c:pt>
                <c:pt idx="186">
                  <c:v>2086.0</c:v>
                </c:pt>
                <c:pt idx="187">
                  <c:v>2087.0</c:v>
                </c:pt>
                <c:pt idx="188">
                  <c:v>2088.0</c:v>
                </c:pt>
                <c:pt idx="189">
                  <c:v>2089.0</c:v>
                </c:pt>
                <c:pt idx="190">
                  <c:v>2090.0</c:v>
                </c:pt>
                <c:pt idx="191">
                  <c:v>2091.0</c:v>
                </c:pt>
                <c:pt idx="192">
                  <c:v>2092.0</c:v>
                </c:pt>
                <c:pt idx="193">
                  <c:v>2093.0</c:v>
                </c:pt>
                <c:pt idx="194">
                  <c:v>2094.0</c:v>
                </c:pt>
                <c:pt idx="195">
                  <c:v>2095.0</c:v>
                </c:pt>
                <c:pt idx="196">
                  <c:v>2096.0</c:v>
                </c:pt>
                <c:pt idx="197">
                  <c:v>2097.0</c:v>
                </c:pt>
                <c:pt idx="198">
                  <c:v>2098.0</c:v>
                </c:pt>
                <c:pt idx="199">
                  <c:v>2099.0</c:v>
                </c:pt>
                <c:pt idx="200">
                  <c:v>2100.0</c:v>
                </c:pt>
              </c:numCache>
            </c:numRef>
          </c:xVal>
          <c:yVal>
            <c:numRef>
              <c:f>'Fig 2.9'!$B$6:$B$206</c:f>
              <c:numCache>
                <c:formatCode>General</c:formatCode>
                <c:ptCount val="201"/>
                <c:pt idx="0">
                  <c:v>0.15</c:v>
                </c:pt>
                <c:pt idx="1">
                  <c:v>0.17</c:v>
                </c:pt>
                <c:pt idx="2">
                  <c:v>0.18</c:v>
                </c:pt>
                <c:pt idx="3">
                  <c:v>0.19</c:v>
                </c:pt>
                <c:pt idx="4">
                  <c:v>0.22</c:v>
                </c:pt>
                <c:pt idx="5">
                  <c:v>0.22</c:v>
                </c:pt>
                <c:pt idx="6">
                  <c:v>0.21</c:v>
                </c:pt>
                <c:pt idx="7">
                  <c:v>0.26</c:v>
                </c:pt>
                <c:pt idx="8">
                  <c:v>0.29</c:v>
                </c:pt>
                <c:pt idx="9">
                  <c:v>0.3</c:v>
                </c:pt>
                <c:pt idx="10">
                  <c:v>0.33</c:v>
                </c:pt>
                <c:pt idx="11">
                  <c:v>0.34</c:v>
                </c:pt>
                <c:pt idx="12">
                  <c:v>0.35</c:v>
                </c:pt>
                <c:pt idx="13">
                  <c:v>0.39</c:v>
                </c:pt>
                <c:pt idx="14">
                  <c:v>0.41</c:v>
                </c:pt>
                <c:pt idx="15">
                  <c:v>0.43</c:v>
                </c:pt>
                <c:pt idx="16">
                  <c:v>0.46</c:v>
                </c:pt>
                <c:pt idx="17">
                  <c:v>0.5</c:v>
                </c:pt>
                <c:pt idx="18">
                  <c:v>0.5</c:v>
                </c:pt>
                <c:pt idx="19">
                  <c:v>0.56</c:v>
                </c:pt>
                <c:pt idx="20">
                  <c:v>0.69</c:v>
                </c:pt>
                <c:pt idx="21">
                  <c:v>0.77</c:v>
                </c:pt>
                <c:pt idx="22">
                  <c:v>0.86</c:v>
                </c:pt>
                <c:pt idx="23" formatCode="0.0">
                  <c:v>1.02</c:v>
                </c:pt>
                <c:pt idx="24" formatCode="0.0">
                  <c:v>1.01</c:v>
                </c:pt>
                <c:pt idx="25" formatCode="0.0">
                  <c:v>1.07</c:v>
                </c:pt>
                <c:pt idx="26" formatCode="0.0">
                  <c:v>1.1</c:v>
                </c:pt>
                <c:pt idx="27" formatCode="0.0">
                  <c:v>1.26</c:v>
                </c:pt>
                <c:pt idx="28" formatCode="0.0">
                  <c:v>1.32</c:v>
                </c:pt>
                <c:pt idx="29" formatCode="0.0">
                  <c:v>1.49</c:v>
                </c:pt>
                <c:pt idx="30" formatCode="0.0">
                  <c:v>1.41</c:v>
                </c:pt>
                <c:pt idx="31" formatCode="0.0">
                  <c:v>1.37</c:v>
                </c:pt>
                <c:pt idx="32" formatCode="0.0">
                  <c:v>1.31</c:v>
                </c:pt>
                <c:pt idx="33" formatCode="0.0">
                  <c:v>1.44</c:v>
                </c:pt>
                <c:pt idx="34" formatCode="0.0">
                  <c:v>1.52</c:v>
                </c:pt>
                <c:pt idx="35" formatCode="0.0">
                  <c:v>1.65</c:v>
                </c:pt>
                <c:pt idx="36" formatCode="0.0">
                  <c:v>1.79</c:v>
                </c:pt>
                <c:pt idx="37" formatCode="0.0">
                  <c:v>2.04</c:v>
                </c:pt>
                <c:pt idx="38" formatCode="0.0">
                  <c:v>1.99</c:v>
                </c:pt>
                <c:pt idx="39" formatCode="0.0">
                  <c:v>2.09</c:v>
                </c:pt>
                <c:pt idx="40" formatCode="0.0">
                  <c:v>2.15</c:v>
                </c:pt>
                <c:pt idx="41" formatCode="0.0">
                  <c:v>2.22</c:v>
                </c:pt>
                <c:pt idx="42" formatCode="0.0">
                  <c:v>2.09</c:v>
                </c:pt>
                <c:pt idx="43" formatCode="0.0">
                  <c:v>2.26</c:v>
                </c:pt>
                <c:pt idx="44" formatCode="0.0">
                  <c:v>2.59</c:v>
                </c:pt>
                <c:pt idx="45" formatCode="0.0">
                  <c:v>2.59</c:v>
                </c:pt>
                <c:pt idx="46" formatCode="0.0">
                  <c:v>2.75</c:v>
                </c:pt>
                <c:pt idx="47" formatCode="0.0">
                  <c:v>3.02</c:v>
                </c:pt>
                <c:pt idx="48" formatCode="0.0">
                  <c:v>3.43</c:v>
                </c:pt>
                <c:pt idx="49" formatCode="0.0">
                  <c:v>3.4</c:v>
                </c:pt>
                <c:pt idx="50" formatCode="0.0">
                  <c:v>3.8</c:v>
                </c:pt>
                <c:pt idx="51" formatCode="0.0">
                  <c:v>4.28</c:v>
                </c:pt>
                <c:pt idx="52" formatCode="0.0">
                  <c:v>4.5</c:v>
                </c:pt>
                <c:pt idx="53" formatCode="0.0">
                  <c:v>4.8</c:v>
                </c:pt>
                <c:pt idx="54" formatCode="0.0">
                  <c:v>5.02</c:v>
                </c:pt>
                <c:pt idx="55" formatCode="0.0">
                  <c:v>5.63</c:v>
                </c:pt>
                <c:pt idx="56" formatCode="0.0">
                  <c:v>6.119999999999998</c:v>
                </c:pt>
                <c:pt idx="57" formatCode="0.0">
                  <c:v>6.44</c:v>
                </c:pt>
                <c:pt idx="58" formatCode="0.0">
                  <c:v>6.609999999999998</c:v>
                </c:pt>
                <c:pt idx="59" formatCode="0.0">
                  <c:v>7.13</c:v>
                </c:pt>
                <c:pt idx="60" formatCode="0.0">
                  <c:v>7.67</c:v>
                </c:pt>
                <c:pt idx="61" formatCode="0.0">
                  <c:v>8.19</c:v>
                </c:pt>
                <c:pt idx="62" formatCode="0.0">
                  <c:v>8.88</c:v>
                </c:pt>
                <c:pt idx="63" formatCode="0.0">
                  <c:v>9.54</c:v>
                </c:pt>
                <c:pt idx="64" formatCode="0.0">
                  <c:v>10.31</c:v>
                </c:pt>
                <c:pt idx="65" formatCode="0.0">
                  <c:v>11.60808</c:v>
                </c:pt>
                <c:pt idx="66" formatCode="0.0">
                  <c:v>12.61747</c:v>
                </c:pt>
                <c:pt idx="67" formatCode="0.0">
                  <c:v>13.54809</c:v>
                </c:pt>
                <c:pt idx="68" formatCode="0.0">
                  <c:v>14.59326035</c:v>
                </c:pt>
                <c:pt idx="69" formatCode="0.0">
                  <c:v>15.92599</c:v>
                </c:pt>
                <c:pt idx="70" formatCode="0.0">
                  <c:v>17.54239</c:v>
                </c:pt>
                <c:pt idx="71" formatCode="0.0">
                  <c:v>18.55791</c:v>
                </c:pt>
                <c:pt idx="72" formatCode="0.0">
                  <c:v>19.58815</c:v>
                </c:pt>
                <c:pt idx="73" formatCode="0.0">
                  <c:v>21.33926</c:v>
                </c:pt>
                <c:pt idx="74" formatCode="0.0">
                  <c:v>21.39509</c:v>
                </c:pt>
                <c:pt idx="75" formatCode="0.0">
                  <c:v>20.37604</c:v>
                </c:pt>
                <c:pt idx="76" formatCode="0.0">
                  <c:v>22.04986</c:v>
                </c:pt>
                <c:pt idx="77" formatCode="0.0">
                  <c:v>22.89</c:v>
                </c:pt>
                <c:pt idx="78" formatCode="0.0">
                  <c:v>23.11551</c:v>
                </c:pt>
                <c:pt idx="79" formatCode="0.0">
                  <c:v>22.04986</c:v>
                </c:pt>
                <c:pt idx="80" formatCode="0.0">
                  <c:v>22.97513</c:v>
                </c:pt>
                <c:pt idx="81" formatCode="0.0">
                  <c:v>21.72935</c:v>
                </c:pt>
                <c:pt idx="82" formatCode="0.0">
                  <c:v>20.91287</c:v>
                </c:pt>
                <c:pt idx="83" formatCode="0.0">
                  <c:v>20.65734</c:v>
                </c:pt>
                <c:pt idx="84" formatCode="0.0">
                  <c:v>21.05413</c:v>
                </c:pt>
                <c:pt idx="85" formatCode="0.0">
                  <c:v>20.97602</c:v>
                </c:pt>
                <c:pt idx="86" formatCode="0.0">
                  <c:v>22.06931</c:v>
                </c:pt>
                <c:pt idx="87" formatCode="0.0">
                  <c:v>22.18635</c:v>
                </c:pt>
                <c:pt idx="88" formatCode="0.0">
                  <c:v>23.05296</c:v>
                </c:pt>
                <c:pt idx="89" formatCode="0.0">
                  <c:v>23.37805</c:v>
                </c:pt>
                <c:pt idx="90" formatCode="0.0">
                  <c:v>23.89651</c:v>
                </c:pt>
                <c:pt idx="91" formatCode="0.0">
                  <c:v>23.82933</c:v>
                </c:pt>
                <c:pt idx="92" formatCode="0.0">
                  <c:v>24.0115</c:v>
                </c:pt>
                <c:pt idx="93" formatCode="0.0">
                  <c:v>24.10556</c:v>
                </c:pt>
                <c:pt idx="94" formatCode="0.0">
                  <c:v>24.49608</c:v>
                </c:pt>
                <c:pt idx="95" formatCode="0.0">
                  <c:v>24.85731</c:v>
                </c:pt>
                <c:pt idx="96" formatCode="0.0">
                  <c:v>25.50952</c:v>
                </c:pt>
                <c:pt idx="97" formatCode="0.0">
                  <c:v>26.36807</c:v>
                </c:pt>
                <c:pt idx="98" formatCode="0.0">
                  <c:v>26.86705</c:v>
                </c:pt>
                <c:pt idx="99" formatCode="0.0">
                  <c:v>26.41619</c:v>
                </c:pt>
                <c:pt idx="100" formatCode="0.0">
                  <c:v>27.35357</c:v>
                </c:pt>
                <c:pt idx="101" formatCode="0.0">
                  <c:v>27.2787</c:v>
                </c:pt>
                <c:pt idx="102" formatCode="0.0">
                  <c:v>27.14958</c:v>
                </c:pt>
                <c:pt idx="103" formatCode="0.0">
                  <c:v>28.12549168</c:v>
                </c:pt>
                <c:pt idx="104" formatCode="0.0">
                  <c:v>29.28889038</c:v>
                </c:pt>
                <c:pt idx="105" formatCode="0.0">
                  <c:v>29.65636845</c:v>
                </c:pt>
                <c:pt idx="106" formatCode="0.0">
                  <c:v>29.90710851</c:v>
                </c:pt>
                <c:pt idx="107" formatCode="0.0">
                  <c:v>30.9</c:v>
                </c:pt>
                <c:pt idx="108" formatCode="0.0">
                  <c:v>31.2</c:v>
                </c:pt>
                <c:pt idx="109" formatCode="0.0">
                  <c:v>30.8</c:v>
                </c:pt>
                <c:pt idx="110" formatCode="0.0">
                  <c:v>31.7</c:v>
                </c:pt>
                <c:pt idx="111" formatCode="0.0">
                  <c:v>31.8</c:v>
                </c:pt>
                <c:pt idx="112" formatCode="0.0">
                  <c:v>31.9</c:v>
                </c:pt>
                <c:pt idx="113" formatCode="0.0">
                  <c:v>32.0</c:v>
                </c:pt>
                <c:pt idx="114" formatCode="0.0">
                  <c:v>32.1</c:v>
                </c:pt>
              </c:numCache>
            </c:numRef>
          </c:yVal>
          <c:smooth val="1"/>
        </c:ser>
        <c:ser>
          <c:idx val="1"/>
          <c:order val="1"/>
          <c:spPr>
            <a:ln w="28575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'Fig 2.9'!$A$6:$A$206</c:f>
              <c:numCache>
                <c:formatCode>General</c:formatCode>
                <c:ptCount val="201"/>
                <c:pt idx="0">
                  <c:v>1900.0</c:v>
                </c:pt>
                <c:pt idx="1">
                  <c:v>1901.0</c:v>
                </c:pt>
                <c:pt idx="2">
                  <c:v>1902.0</c:v>
                </c:pt>
                <c:pt idx="3">
                  <c:v>1903.0</c:v>
                </c:pt>
                <c:pt idx="4">
                  <c:v>1904.0</c:v>
                </c:pt>
                <c:pt idx="5">
                  <c:v>1905.0</c:v>
                </c:pt>
                <c:pt idx="6">
                  <c:v>1906.0</c:v>
                </c:pt>
                <c:pt idx="7">
                  <c:v>1907.0</c:v>
                </c:pt>
                <c:pt idx="8">
                  <c:v>1908.0</c:v>
                </c:pt>
                <c:pt idx="9">
                  <c:v>1909.0</c:v>
                </c:pt>
                <c:pt idx="10">
                  <c:v>1910.0</c:v>
                </c:pt>
                <c:pt idx="11">
                  <c:v>1911.0</c:v>
                </c:pt>
                <c:pt idx="12">
                  <c:v>1912.0</c:v>
                </c:pt>
                <c:pt idx="13">
                  <c:v>1913.0</c:v>
                </c:pt>
                <c:pt idx="14">
                  <c:v>1914.0</c:v>
                </c:pt>
                <c:pt idx="15">
                  <c:v>1915.0</c:v>
                </c:pt>
                <c:pt idx="16">
                  <c:v>1916.0</c:v>
                </c:pt>
                <c:pt idx="17">
                  <c:v>1917.0</c:v>
                </c:pt>
                <c:pt idx="18">
                  <c:v>1918.0</c:v>
                </c:pt>
                <c:pt idx="19">
                  <c:v>1919.0</c:v>
                </c:pt>
                <c:pt idx="20">
                  <c:v>1920.0</c:v>
                </c:pt>
                <c:pt idx="21">
                  <c:v>1921.0</c:v>
                </c:pt>
                <c:pt idx="22">
                  <c:v>1922.0</c:v>
                </c:pt>
                <c:pt idx="23">
                  <c:v>1923.0</c:v>
                </c:pt>
                <c:pt idx="24">
                  <c:v>1924.0</c:v>
                </c:pt>
                <c:pt idx="25">
                  <c:v>1925.0</c:v>
                </c:pt>
                <c:pt idx="26">
                  <c:v>1926.0</c:v>
                </c:pt>
                <c:pt idx="27">
                  <c:v>1927.0</c:v>
                </c:pt>
                <c:pt idx="28">
                  <c:v>1928.0</c:v>
                </c:pt>
                <c:pt idx="29">
                  <c:v>1929.0</c:v>
                </c:pt>
                <c:pt idx="30">
                  <c:v>1930.0</c:v>
                </c:pt>
                <c:pt idx="31">
                  <c:v>1931.0</c:v>
                </c:pt>
                <c:pt idx="32">
                  <c:v>1932.0</c:v>
                </c:pt>
                <c:pt idx="33">
                  <c:v>1933.0</c:v>
                </c:pt>
                <c:pt idx="34">
                  <c:v>1934.0</c:v>
                </c:pt>
                <c:pt idx="35">
                  <c:v>1935.0</c:v>
                </c:pt>
                <c:pt idx="36">
                  <c:v>1936.0</c:v>
                </c:pt>
                <c:pt idx="37">
                  <c:v>1937.0</c:v>
                </c:pt>
                <c:pt idx="38">
                  <c:v>1938.0</c:v>
                </c:pt>
                <c:pt idx="39">
                  <c:v>1939.0</c:v>
                </c:pt>
                <c:pt idx="40">
                  <c:v>1940.0</c:v>
                </c:pt>
                <c:pt idx="41">
                  <c:v>1941.0</c:v>
                </c:pt>
                <c:pt idx="42">
                  <c:v>1942.0</c:v>
                </c:pt>
                <c:pt idx="43">
                  <c:v>1943.0</c:v>
                </c:pt>
                <c:pt idx="44">
                  <c:v>1944.0</c:v>
                </c:pt>
                <c:pt idx="45">
                  <c:v>1945.0</c:v>
                </c:pt>
                <c:pt idx="46">
                  <c:v>1946.0</c:v>
                </c:pt>
                <c:pt idx="47">
                  <c:v>1947.0</c:v>
                </c:pt>
                <c:pt idx="48">
                  <c:v>1948.0</c:v>
                </c:pt>
                <c:pt idx="49">
                  <c:v>1949.0</c:v>
                </c:pt>
                <c:pt idx="50">
                  <c:v>1950.0</c:v>
                </c:pt>
                <c:pt idx="51">
                  <c:v>1951.0</c:v>
                </c:pt>
                <c:pt idx="52">
                  <c:v>1952.0</c:v>
                </c:pt>
                <c:pt idx="53">
                  <c:v>1953.0</c:v>
                </c:pt>
                <c:pt idx="54">
                  <c:v>1954.0</c:v>
                </c:pt>
                <c:pt idx="55">
                  <c:v>1955.0</c:v>
                </c:pt>
                <c:pt idx="56">
                  <c:v>1956.0</c:v>
                </c:pt>
                <c:pt idx="57">
                  <c:v>1957.0</c:v>
                </c:pt>
                <c:pt idx="58">
                  <c:v>1958.0</c:v>
                </c:pt>
                <c:pt idx="59">
                  <c:v>1959.0</c:v>
                </c:pt>
                <c:pt idx="60">
                  <c:v>1960.0</c:v>
                </c:pt>
                <c:pt idx="61">
                  <c:v>1961.0</c:v>
                </c:pt>
                <c:pt idx="62">
                  <c:v>1962.0</c:v>
                </c:pt>
                <c:pt idx="63">
                  <c:v>1963.0</c:v>
                </c:pt>
                <c:pt idx="64">
                  <c:v>1964.0</c:v>
                </c:pt>
                <c:pt idx="65">
                  <c:v>1965.0</c:v>
                </c:pt>
                <c:pt idx="66">
                  <c:v>1966.0</c:v>
                </c:pt>
                <c:pt idx="67">
                  <c:v>1967.0</c:v>
                </c:pt>
                <c:pt idx="68">
                  <c:v>1968.0</c:v>
                </c:pt>
                <c:pt idx="69">
                  <c:v>1969.0</c:v>
                </c:pt>
                <c:pt idx="70">
                  <c:v>1970.0</c:v>
                </c:pt>
                <c:pt idx="71">
                  <c:v>1971.0</c:v>
                </c:pt>
                <c:pt idx="72">
                  <c:v>1972.0</c:v>
                </c:pt>
                <c:pt idx="73">
                  <c:v>1973.0</c:v>
                </c:pt>
                <c:pt idx="74">
                  <c:v>1974.0</c:v>
                </c:pt>
                <c:pt idx="75">
                  <c:v>1975.0</c:v>
                </c:pt>
                <c:pt idx="76">
                  <c:v>1976.0</c:v>
                </c:pt>
                <c:pt idx="77">
                  <c:v>1977.0</c:v>
                </c:pt>
                <c:pt idx="78">
                  <c:v>1978.0</c:v>
                </c:pt>
                <c:pt idx="79">
                  <c:v>1979.0</c:v>
                </c:pt>
                <c:pt idx="80">
                  <c:v>1980.0</c:v>
                </c:pt>
                <c:pt idx="81">
                  <c:v>1981.0</c:v>
                </c:pt>
                <c:pt idx="82">
                  <c:v>1982.0</c:v>
                </c:pt>
                <c:pt idx="83">
                  <c:v>1983.0</c:v>
                </c:pt>
                <c:pt idx="84">
                  <c:v>1984.0</c:v>
                </c:pt>
                <c:pt idx="85">
                  <c:v>1985.0</c:v>
                </c:pt>
                <c:pt idx="86">
                  <c:v>1986.0</c:v>
                </c:pt>
                <c:pt idx="87">
                  <c:v>1987.0</c:v>
                </c:pt>
                <c:pt idx="88">
                  <c:v>1988.0</c:v>
                </c:pt>
                <c:pt idx="89">
                  <c:v>1989.0</c:v>
                </c:pt>
                <c:pt idx="90">
                  <c:v>1990.0</c:v>
                </c:pt>
                <c:pt idx="91">
                  <c:v>1991.0</c:v>
                </c:pt>
                <c:pt idx="92">
                  <c:v>1992.0</c:v>
                </c:pt>
                <c:pt idx="93">
                  <c:v>1993.0</c:v>
                </c:pt>
                <c:pt idx="94">
                  <c:v>1994.0</c:v>
                </c:pt>
                <c:pt idx="95">
                  <c:v>1995.0</c:v>
                </c:pt>
                <c:pt idx="96">
                  <c:v>1996.0</c:v>
                </c:pt>
                <c:pt idx="97">
                  <c:v>1997.0</c:v>
                </c:pt>
                <c:pt idx="98">
                  <c:v>1998.0</c:v>
                </c:pt>
                <c:pt idx="99">
                  <c:v>1999.0</c:v>
                </c:pt>
                <c:pt idx="100">
                  <c:v>2000.0</c:v>
                </c:pt>
                <c:pt idx="101">
                  <c:v>2001.0</c:v>
                </c:pt>
                <c:pt idx="102">
                  <c:v>2002.0</c:v>
                </c:pt>
                <c:pt idx="103">
                  <c:v>2003.0</c:v>
                </c:pt>
                <c:pt idx="104">
                  <c:v>2004.0</c:v>
                </c:pt>
                <c:pt idx="105">
                  <c:v>2005.0</c:v>
                </c:pt>
                <c:pt idx="106">
                  <c:v>2006.0</c:v>
                </c:pt>
                <c:pt idx="107">
                  <c:v>2007.0</c:v>
                </c:pt>
                <c:pt idx="108">
                  <c:v>2008.0</c:v>
                </c:pt>
                <c:pt idx="109">
                  <c:v>2009.0</c:v>
                </c:pt>
                <c:pt idx="110">
                  <c:v>2010.0</c:v>
                </c:pt>
                <c:pt idx="111">
                  <c:v>2011.0</c:v>
                </c:pt>
                <c:pt idx="112">
                  <c:v>2012.0</c:v>
                </c:pt>
                <c:pt idx="113">
                  <c:v>2013.0</c:v>
                </c:pt>
                <c:pt idx="114">
                  <c:v>2014.0</c:v>
                </c:pt>
                <c:pt idx="115">
                  <c:v>2015.0</c:v>
                </c:pt>
                <c:pt idx="116">
                  <c:v>2016.0</c:v>
                </c:pt>
                <c:pt idx="117">
                  <c:v>2017.0</c:v>
                </c:pt>
                <c:pt idx="118">
                  <c:v>2018.0</c:v>
                </c:pt>
                <c:pt idx="119">
                  <c:v>2019.0</c:v>
                </c:pt>
                <c:pt idx="120">
                  <c:v>2020.0</c:v>
                </c:pt>
                <c:pt idx="121">
                  <c:v>2021.0</c:v>
                </c:pt>
                <c:pt idx="122">
                  <c:v>2022.0</c:v>
                </c:pt>
                <c:pt idx="123">
                  <c:v>2023.0</c:v>
                </c:pt>
                <c:pt idx="124">
                  <c:v>2024.0</c:v>
                </c:pt>
                <c:pt idx="125">
                  <c:v>2025.0</c:v>
                </c:pt>
                <c:pt idx="126">
                  <c:v>2026.0</c:v>
                </c:pt>
                <c:pt idx="127">
                  <c:v>2027.0</c:v>
                </c:pt>
                <c:pt idx="128">
                  <c:v>2028.0</c:v>
                </c:pt>
                <c:pt idx="129">
                  <c:v>2029.0</c:v>
                </c:pt>
                <c:pt idx="130">
                  <c:v>2030.0</c:v>
                </c:pt>
                <c:pt idx="131">
                  <c:v>2031.0</c:v>
                </c:pt>
                <c:pt idx="132">
                  <c:v>2032.0</c:v>
                </c:pt>
                <c:pt idx="133">
                  <c:v>2033.0</c:v>
                </c:pt>
                <c:pt idx="134">
                  <c:v>2034.0</c:v>
                </c:pt>
                <c:pt idx="135">
                  <c:v>2035.0</c:v>
                </c:pt>
                <c:pt idx="136">
                  <c:v>2036.0</c:v>
                </c:pt>
                <c:pt idx="137">
                  <c:v>2037.0</c:v>
                </c:pt>
                <c:pt idx="138">
                  <c:v>2038.0</c:v>
                </c:pt>
                <c:pt idx="139">
                  <c:v>2039.0</c:v>
                </c:pt>
                <c:pt idx="140">
                  <c:v>2040.0</c:v>
                </c:pt>
                <c:pt idx="141">
                  <c:v>2041.0</c:v>
                </c:pt>
                <c:pt idx="142">
                  <c:v>2042.0</c:v>
                </c:pt>
                <c:pt idx="143">
                  <c:v>2043.0</c:v>
                </c:pt>
                <c:pt idx="144">
                  <c:v>2044.0</c:v>
                </c:pt>
                <c:pt idx="145">
                  <c:v>2045.0</c:v>
                </c:pt>
                <c:pt idx="146">
                  <c:v>2046.0</c:v>
                </c:pt>
                <c:pt idx="147">
                  <c:v>2047.0</c:v>
                </c:pt>
                <c:pt idx="148">
                  <c:v>2048.0</c:v>
                </c:pt>
                <c:pt idx="149">
                  <c:v>2049.0</c:v>
                </c:pt>
                <c:pt idx="150">
                  <c:v>2050.0</c:v>
                </c:pt>
                <c:pt idx="151">
                  <c:v>2051.0</c:v>
                </c:pt>
                <c:pt idx="152">
                  <c:v>2052.0</c:v>
                </c:pt>
                <c:pt idx="153">
                  <c:v>2053.0</c:v>
                </c:pt>
                <c:pt idx="154">
                  <c:v>2054.0</c:v>
                </c:pt>
                <c:pt idx="155">
                  <c:v>2055.0</c:v>
                </c:pt>
                <c:pt idx="156">
                  <c:v>2056.0</c:v>
                </c:pt>
                <c:pt idx="157">
                  <c:v>2057.0</c:v>
                </c:pt>
                <c:pt idx="158">
                  <c:v>2058.0</c:v>
                </c:pt>
                <c:pt idx="159">
                  <c:v>2059.0</c:v>
                </c:pt>
                <c:pt idx="160">
                  <c:v>2060.0</c:v>
                </c:pt>
                <c:pt idx="161">
                  <c:v>2061.0</c:v>
                </c:pt>
                <c:pt idx="162">
                  <c:v>2062.0</c:v>
                </c:pt>
                <c:pt idx="163">
                  <c:v>2063.0</c:v>
                </c:pt>
                <c:pt idx="164">
                  <c:v>2064.0</c:v>
                </c:pt>
                <c:pt idx="165">
                  <c:v>2065.0</c:v>
                </c:pt>
                <c:pt idx="166">
                  <c:v>2066.0</c:v>
                </c:pt>
                <c:pt idx="167">
                  <c:v>2067.0</c:v>
                </c:pt>
                <c:pt idx="168">
                  <c:v>2068.0</c:v>
                </c:pt>
                <c:pt idx="169">
                  <c:v>2069.0</c:v>
                </c:pt>
                <c:pt idx="170">
                  <c:v>2070.0</c:v>
                </c:pt>
                <c:pt idx="171">
                  <c:v>2071.0</c:v>
                </c:pt>
                <c:pt idx="172">
                  <c:v>2072.0</c:v>
                </c:pt>
                <c:pt idx="173">
                  <c:v>2073.0</c:v>
                </c:pt>
                <c:pt idx="174">
                  <c:v>2074.0</c:v>
                </c:pt>
                <c:pt idx="175">
                  <c:v>2075.0</c:v>
                </c:pt>
                <c:pt idx="176">
                  <c:v>2076.0</c:v>
                </c:pt>
                <c:pt idx="177">
                  <c:v>2077.0</c:v>
                </c:pt>
                <c:pt idx="178">
                  <c:v>2078.0</c:v>
                </c:pt>
                <c:pt idx="179">
                  <c:v>2079.0</c:v>
                </c:pt>
                <c:pt idx="180">
                  <c:v>2080.0</c:v>
                </c:pt>
                <c:pt idx="181">
                  <c:v>2081.0</c:v>
                </c:pt>
                <c:pt idx="182">
                  <c:v>2082.0</c:v>
                </c:pt>
                <c:pt idx="183">
                  <c:v>2083.0</c:v>
                </c:pt>
                <c:pt idx="184">
                  <c:v>2084.0</c:v>
                </c:pt>
                <c:pt idx="185">
                  <c:v>2085.0</c:v>
                </c:pt>
                <c:pt idx="186">
                  <c:v>2086.0</c:v>
                </c:pt>
                <c:pt idx="187">
                  <c:v>2087.0</c:v>
                </c:pt>
                <c:pt idx="188">
                  <c:v>2088.0</c:v>
                </c:pt>
                <c:pt idx="189">
                  <c:v>2089.0</c:v>
                </c:pt>
                <c:pt idx="190">
                  <c:v>2090.0</c:v>
                </c:pt>
                <c:pt idx="191">
                  <c:v>2091.0</c:v>
                </c:pt>
                <c:pt idx="192">
                  <c:v>2092.0</c:v>
                </c:pt>
                <c:pt idx="193">
                  <c:v>2093.0</c:v>
                </c:pt>
                <c:pt idx="194">
                  <c:v>2094.0</c:v>
                </c:pt>
                <c:pt idx="195">
                  <c:v>2095.0</c:v>
                </c:pt>
                <c:pt idx="196">
                  <c:v>2096.0</c:v>
                </c:pt>
                <c:pt idx="197">
                  <c:v>2097.0</c:v>
                </c:pt>
                <c:pt idx="198">
                  <c:v>2098.0</c:v>
                </c:pt>
                <c:pt idx="199">
                  <c:v>2099.0</c:v>
                </c:pt>
                <c:pt idx="200">
                  <c:v>2100.0</c:v>
                </c:pt>
              </c:numCache>
            </c:numRef>
          </c:xVal>
          <c:yVal>
            <c:numRef>
              <c:f>'Fig 2.9'!$H$6:$H$206</c:f>
              <c:numCache>
                <c:formatCode>0.0</c:formatCode>
                <c:ptCount val="201"/>
                <c:pt idx="0">
                  <c:v>0.0142378789234206</c:v>
                </c:pt>
                <c:pt idx="1">
                  <c:v>0.016223511194941</c:v>
                </c:pt>
                <c:pt idx="2">
                  <c:v>0.0184655335460886</c:v>
                </c:pt>
                <c:pt idx="3">
                  <c:v>0.0209940544501536</c:v>
                </c:pt>
                <c:pt idx="4">
                  <c:v>0.023842304396146</c:v>
                </c:pt>
                <c:pt idx="5">
                  <c:v>0.0270469057721269</c:v>
                </c:pt>
                <c:pt idx="6">
                  <c:v>0.0306481594359298</c:v>
                </c:pt>
                <c:pt idx="7">
                  <c:v>0.0346903482011063</c:v>
                </c:pt>
                <c:pt idx="8">
                  <c:v>0.0392220573566113</c:v>
                </c:pt>
                <c:pt idx="9">
                  <c:v>0.0442965122136326</c:v>
                </c:pt>
                <c:pt idx="10">
                  <c:v>0.0499719325312676</c:v>
                </c:pt>
                <c:pt idx="11">
                  <c:v>0.0563119035137821</c:v>
                </c:pt>
                <c:pt idx="12">
                  <c:v>0.0633857628953611</c:v>
                </c:pt>
                <c:pt idx="13">
                  <c:v>0.0712690034331532</c:v>
                </c:pt>
                <c:pt idx="14">
                  <c:v>0.0800436899157273</c:v>
                </c:pt>
                <c:pt idx="15">
                  <c:v>0.0897988895616992</c:v>
                </c:pt>
                <c:pt idx="16">
                  <c:v>0.100631114432372</c:v>
                </c:pt>
                <c:pt idx="17">
                  <c:v>0.112644774213081</c:v>
                </c:pt>
                <c:pt idx="18">
                  <c:v>0.125952637431165</c:v>
                </c:pt>
                <c:pt idx="19">
                  <c:v>0.140676298874956</c:v>
                </c:pt>
                <c:pt idx="20">
                  <c:v>0.156946650659084</c:v>
                </c:pt>
                <c:pt idx="21">
                  <c:v>0.174904354048231</c:v>
                </c:pt>
                <c:pt idx="22">
                  <c:v>0.194700308806087</c:v>
                </c:pt>
                <c:pt idx="23">
                  <c:v>0.216496116480892</c:v>
                </c:pt>
                <c:pt idx="24">
                  <c:v>0.240464533676132</c:v>
                </c:pt>
                <c:pt idx="25">
                  <c:v>0.266789910987744</c:v>
                </c:pt>
                <c:pt idx="26">
                  <c:v>0.295668612920861</c:v>
                </c:pt>
                <c:pt idx="27">
                  <c:v>0.327309413733498</c:v>
                </c:pt>
                <c:pt idx="28">
                  <c:v>0.361933863795778</c:v>
                </c:pt>
                <c:pt idx="29">
                  <c:v>0.399776620705882</c:v>
                </c:pt>
                <c:pt idx="30">
                  <c:v>0.441085739072678</c:v>
                </c:pt>
                <c:pt idx="31">
                  <c:v>0.486122912565278</c:v>
                </c:pt>
                <c:pt idx="32">
                  <c:v>0.535163661547086</c:v>
                </c:pt>
                <c:pt idx="33">
                  <c:v>0.588497459361962</c:v>
                </c:pt>
                <c:pt idx="34">
                  <c:v>0.646427790129122</c:v>
                </c:pt>
                <c:pt idx="35">
                  <c:v>0.709272130737375</c:v>
                </c:pt>
                <c:pt idx="36">
                  <c:v>0.777361849614658</c:v>
                </c:pt>
                <c:pt idx="37">
                  <c:v>0.851042014791878</c:v>
                </c:pt>
                <c:pt idx="38">
                  <c:v>0.930671103787154</c:v>
                </c:pt>
                <c:pt idx="39">
                  <c:v>1.016620607913767</c:v>
                </c:pt>
                <c:pt idx="40">
                  <c:v>1.109274523768567</c:v>
                </c:pt>
                <c:pt idx="41">
                  <c:v>1.209028724892766</c:v>
                </c:pt>
                <c:pt idx="42">
                  <c:v>1.316290206919358</c:v>
                </c:pt>
                <c:pt idx="43">
                  <c:v>1.431476199935388</c:v>
                </c:pt>
                <c:pt idx="44">
                  <c:v>1.55501314229726</c:v>
                </c:pt>
                <c:pt idx="45">
                  <c:v>1.687335510746336</c:v>
                </c:pt>
                <c:pt idx="46">
                  <c:v>1.828884502382991</c:v>
                </c:pt>
                <c:pt idx="47">
                  <c:v>1.980106564871344</c:v>
                </c:pt>
                <c:pt idx="48">
                  <c:v>2.141451772164855</c:v>
                </c:pt>
                <c:pt idx="49">
                  <c:v>2.313372044063937</c:v>
                </c:pt>
                <c:pt idx="50">
                  <c:v>2.496319209038919</c:v>
                </c:pt>
                <c:pt idx="51">
                  <c:v>2.690742910971911</c:v>
                </c:pt>
                <c:pt idx="52">
                  <c:v>2.897088361784474</c:v>
                </c:pt>
                <c:pt idx="53">
                  <c:v>3.115793943318797</c:v>
                </c:pt>
                <c:pt idx="54">
                  <c:v>3.34728866332029</c:v>
                </c:pt>
                <c:pt idx="55">
                  <c:v>3.591989471920398</c:v>
                </c:pt>
                <c:pt idx="56">
                  <c:v>3.850298446629159</c:v>
                </c:pt>
                <c:pt idx="57">
                  <c:v>4.122599855505521</c:v>
                </c:pt>
                <c:pt idx="58">
                  <c:v>4.40925710986614</c:v>
                </c:pt>
                <c:pt idx="59">
                  <c:v>4.710609619605204</c:v>
                </c:pt>
                <c:pt idx="60">
                  <c:v>5.026969565912683</c:v>
                </c:pt>
                <c:pt idx="61">
                  <c:v>5.358618607878276</c:v>
                </c:pt>
                <c:pt idx="62">
                  <c:v>5.705804541135459</c:v>
                </c:pt>
                <c:pt idx="63">
                  <c:v>6.068737928314004</c:v>
                </c:pt>
                <c:pt idx="64">
                  <c:v>6.44758872261054</c:v>
                </c:pt>
                <c:pt idx="65">
                  <c:v>6.842482907234384</c:v>
                </c:pt>
                <c:pt idx="66">
                  <c:v>7.253499174818468</c:v>
                </c:pt>
                <c:pt idx="67">
                  <c:v>7.680665672082313</c:v>
                </c:pt>
                <c:pt idx="68">
                  <c:v>8.12395683607421</c:v>
                </c:pt>
                <c:pt idx="69">
                  <c:v>8.583290349183027</c:v>
                </c:pt>
                <c:pt idx="70">
                  <c:v>9.058524240776678</c:v>
                </c:pt>
                <c:pt idx="71">
                  <c:v>9.549454163775493</c:v>
                </c:pt>
                <c:pt idx="72">
                  <c:v>10.0558108746879</c:v>
                </c:pt>
                <c:pt idx="73">
                  <c:v>10.57725794560665</c:v>
                </c:pt>
                <c:pt idx="74">
                  <c:v>11.11338973637389</c:v>
                </c:pt>
                <c:pt idx="75">
                  <c:v>11.66372965455951</c:v>
                </c:pt>
                <c:pt idx="76">
                  <c:v>12.22772873005313</c:v>
                </c:pt>
                <c:pt idx="77">
                  <c:v>12.8047645299372</c:v>
                </c:pt>
                <c:pt idx="78">
                  <c:v>13.39414043788526</c:v>
                </c:pt>
                <c:pt idx="79">
                  <c:v>13.9950853206152</c:v>
                </c:pt>
                <c:pt idx="80">
                  <c:v>14.60675360192556</c:v>
                </c:pt>
                <c:pt idx="81">
                  <c:v>15.22822576256025</c:v>
                </c:pt>
                <c:pt idx="82">
                  <c:v>15.85850928159335</c:v>
                </c:pt>
                <c:pt idx="83">
                  <c:v>16.49654003221615</c:v>
                </c:pt>
                <c:pt idx="84">
                  <c:v>17.14118414175842</c:v>
                </c:pt>
                <c:pt idx="85">
                  <c:v>17.79124032250762</c:v>
                </c:pt>
                <c:pt idx="86">
                  <c:v>18.44544267642675</c:v>
                </c:pt>
                <c:pt idx="87">
                  <c:v>19.10246397324122</c:v>
                </c:pt>
                <c:pt idx="88">
                  <c:v>19.76091939759747</c:v>
                </c:pt>
                <c:pt idx="89">
                  <c:v>20.41937075712547</c:v>
                </c:pt>
                <c:pt idx="90">
                  <c:v>21.07633113929698</c:v>
                </c:pt>
                <c:pt idx="91">
                  <c:v>21.73027000100124</c:v>
                </c:pt>
                <c:pt idx="92">
                  <c:v>22.37961867079753</c:v>
                </c:pt>
                <c:pt idx="93">
                  <c:v>23.02277623989092</c:v>
                </c:pt>
                <c:pt idx="94">
                  <c:v>23.65811581405427</c:v>
                </c:pt>
                <c:pt idx="95">
                  <c:v>24.28399109502816</c:v>
                </c:pt>
                <c:pt idx="96">
                  <c:v>24.89874325641295</c:v>
                </c:pt>
                <c:pt idx="97">
                  <c:v>25.50070807576217</c:v>
                </c:pt>
                <c:pt idx="98">
                  <c:v>26.08822328153608</c:v>
                </c:pt>
                <c:pt idx="99">
                  <c:v>26.65963607081485</c:v>
                </c:pt>
                <c:pt idx="100">
                  <c:v>27.21331075123645</c:v>
                </c:pt>
                <c:pt idx="101">
                  <c:v>27.74763645855212</c:v>
                </c:pt>
                <c:pt idx="102">
                  <c:v>28.26103489950482</c:v>
                </c:pt>
                <c:pt idx="103">
                  <c:v>28.7519680684666</c:v>
                </c:pt>
                <c:pt idx="104">
                  <c:v>29.21894588543462</c:v>
                </c:pt>
                <c:pt idx="105">
                  <c:v>29.6605337026044</c:v>
                </c:pt>
                <c:pt idx="106">
                  <c:v>30.07535962682188</c:v>
                </c:pt>
                <c:pt idx="107">
                  <c:v>30.46212160577368</c:v>
                </c:pt>
                <c:pt idx="108">
                  <c:v>30.81959422680664</c:v>
                </c:pt>
                <c:pt idx="109">
                  <c:v>31.14663517877322</c:v>
                </c:pt>
                <c:pt idx="110">
                  <c:v>31.44219132926901</c:v>
                </c:pt>
                <c:pt idx="111">
                  <c:v>31.705304372048</c:v>
                </c:pt>
                <c:pt idx="112">
                  <c:v>31.93511600225428</c:v>
                </c:pt>
                <c:pt idx="113">
                  <c:v>32.1308725803686</c:v>
                </c:pt>
                <c:pt idx="114">
                  <c:v>32.29192924940844</c:v>
                </c:pt>
                <c:pt idx="115">
                  <c:v>32.41775347390681</c:v>
                </c:pt>
                <c:pt idx="116">
                  <c:v>32.50792797349008</c:v>
                </c:pt>
                <c:pt idx="117">
                  <c:v>32.5621530284396</c:v>
                </c:pt>
                <c:pt idx="118">
                  <c:v>32.58024813940972</c:v>
                </c:pt>
                <c:pt idx="119">
                  <c:v>32.5621530284396</c:v>
                </c:pt>
                <c:pt idx="120">
                  <c:v>32.50792797349008</c:v>
                </c:pt>
                <c:pt idx="121">
                  <c:v>32.41775347390681</c:v>
                </c:pt>
                <c:pt idx="122">
                  <c:v>32.29192924940844</c:v>
                </c:pt>
                <c:pt idx="123">
                  <c:v>32.1308725803686</c:v>
                </c:pt>
                <c:pt idx="124">
                  <c:v>31.93511600225428</c:v>
                </c:pt>
                <c:pt idx="125">
                  <c:v>31.705304372048</c:v>
                </c:pt>
                <c:pt idx="126">
                  <c:v>31.44219132926901</c:v>
                </c:pt>
                <c:pt idx="127">
                  <c:v>31.14663517877322</c:v>
                </c:pt>
                <c:pt idx="128">
                  <c:v>30.81959422680664</c:v>
                </c:pt>
                <c:pt idx="129">
                  <c:v>30.46212160577368</c:v>
                </c:pt>
                <c:pt idx="130">
                  <c:v>30.07535962682188</c:v>
                </c:pt>
                <c:pt idx="131">
                  <c:v>29.6605337026044</c:v>
                </c:pt>
                <c:pt idx="132">
                  <c:v>29.21894588543462</c:v>
                </c:pt>
                <c:pt idx="133">
                  <c:v>28.7519680684666</c:v>
                </c:pt>
                <c:pt idx="134">
                  <c:v>28.26103489950482</c:v>
                </c:pt>
                <c:pt idx="135">
                  <c:v>27.74763645855212</c:v>
                </c:pt>
                <c:pt idx="136">
                  <c:v>27.21331075123645</c:v>
                </c:pt>
                <c:pt idx="137">
                  <c:v>26.65963607081485</c:v>
                </c:pt>
                <c:pt idx="138">
                  <c:v>26.08822328153608</c:v>
                </c:pt>
                <c:pt idx="139">
                  <c:v>25.50070807576217</c:v>
                </c:pt>
                <c:pt idx="140">
                  <c:v>24.89874325641295</c:v>
                </c:pt>
                <c:pt idx="141">
                  <c:v>24.28399109502816</c:v>
                </c:pt>
                <c:pt idx="142">
                  <c:v>23.65811581405427</c:v>
                </c:pt>
                <c:pt idx="143">
                  <c:v>23.02277623989092</c:v>
                </c:pt>
                <c:pt idx="144">
                  <c:v>22.37961867079753</c:v>
                </c:pt>
                <c:pt idx="145">
                  <c:v>21.73027000100124</c:v>
                </c:pt>
                <c:pt idx="146">
                  <c:v>21.07633113929698</c:v>
                </c:pt>
                <c:pt idx="147">
                  <c:v>20.41937075712547</c:v>
                </c:pt>
                <c:pt idx="148">
                  <c:v>19.76091939759747</c:v>
                </c:pt>
                <c:pt idx="149">
                  <c:v>19.10246397324122</c:v>
                </c:pt>
                <c:pt idx="150">
                  <c:v>18.44544267642675</c:v>
                </c:pt>
                <c:pt idx="151">
                  <c:v>17.79124032250762</c:v>
                </c:pt>
                <c:pt idx="152">
                  <c:v>17.14118414175842</c:v>
                </c:pt>
                <c:pt idx="153">
                  <c:v>16.49654003221615</c:v>
                </c:pt>
                <c:pt idx="154">
                  <c:v>15.85850928159335</c:v>
                </c:pt>
                <c:pt idx="155">
                  <c:v>15.22822576256025</c:v>
                </c:pt>
                <c:pt idx="156">
                  <c:v>14.60675360192556</c:v>
                </c:pt>
                <c:pt idx="157">
                  <c:v>13.9950853206152</c:v>
                </c:pt>
                <c:pt idx="158">
                  <c:v>13.39414043788526</c:v>
                </c:pt>
                <c:pt idx="159">
                  <c:v>12.8047645299372</c:v>
                </c:pt>
                <c:pt idx="160">
                  <c:v>12.22772873005313</c:v>
                </c:pt>
                <c:pt idx="161">
                  <c:v>11.66372965455951</c:v>
                </c:pt>
                <c:pt idx="162">
                  <c:v>11.11338973637389</c:v>
                </c:pt>
                <c:pt idx="163">
                  <c:v>10.57725794560665</c:v>
                </c:pt>
                <c:pt idx="164">
                  <c:v>10.0558108746879</c:v>
                </c:pt>
                <c:pt idx="165">
                  <c:v>9.549454163775493</c:v>
                </c:pt>
                <c:pt idx="166">
                  <c:v>9.058524240776678</c:v>
                </c:pt>
                <c:pt idx="167">
                  <c:v>8.583290349183027</c:v>
                </c:pt>
                <c:pt idx="168">
                  <c:v>8.12395683607421</c:v>
                </c:pt>
                <c:pt idx="169">
                  <c:v>7.680665672082313</c:v>
                </c:pt>
                <c:pt idx="170">
                  <c:v>7.253499174818468</c:v>
                </c:pt>
                <c:pt idx="171">
                  <c:v>6.842482907234384</c:v>
                </c:pt>
                <c:pt idx="172">
                  <c:v>6.44758872261054</c:v>
                </c:pt>
                <c:pt idx="173">
                  <c:v>6.068737928314004</c:v>
                </c:pt>
                <c:pt idx="174">
                  <c:v>5.705804541135459</c:v>
                </c:pt>
                <c:pt idx="175">
                  <c:v>5.358618607878276</c:v>
                </c:pt>
                <c:pt idx="176">
                  <c:v>5.026969565912683</c:v>
                </c:pt>
                <c:pt idx="177">
                  <c:v>4.710609619605204</c:v>
                </c:pt>
                <c:pt idx="178">
                  <c:v>4.40925710986614</c:v>
                </c:pt>
                <c:pt idx="179">
                  <c:v>4.122599855505521</c:v>
                </c:pt>
                <c:pt idx="180">
                  <c:v>3.850298446629159</c:v>
                </c:pt>
                <c:pt idx="181">
                  <c:v>3.591989471920398</c:v>
                </c:pt>
                <c:pt idx="182">
                  <c:v>3.34728866332029</c:v>
                </c:pt>
                <c:pt idx="183">
                  <c:v>3.115793943318797</c:v>
                </c:pt>
                <c:pt idx="184">
                  <c:v>2.897088361784474</c:v>
                </c:pt>
                <c:pt idx="185">
                  <c:v>2.690742910971911</c:v>
                </c:pt>
                <c:pt idx="186">
                  <c:v>2.496319209038919</c:v>
                </c:pt>
                <c:pt idx="187">
                  <c:v>2.313372044063937</c:v>
                </c:pt>
                <c:pt idx="188">
                  <c:v>2.141451772164855</c:v>
                </c:pt>
                <c:pt idx="189">
                  <c:v>1.980106564871344</c:v>
                </c:pt>
                <c:pt idx="190">
                  <c:v>1.828884502382991</c:v>
                </c:pt>
                <c:pt idx="191">
                  <c:v>1.687335510746336</c:v>
                </c:pt>
                <c:pt idx="192">
                  <c:v>1.55501314229726</c:v>
                </c:pt>
                <c:pt idx="193">
                  <c:v>1.431476199935388</c:v>
                </c:pt>
                <c:pt idx="194">
                  <c:v>1.316290206919358</c:v>
                </c:pt>
                <c:pt idx="195">
                  <c:v>1.209028724892766</c:v>
                </c:pt>
                <c:pt idx="196">
                  <c:v>1.109274523768567</c:v>
                </c:pt>
                <c:pt idx="197">
                  <c:v>1.016620607913767</c:v>
                </c:pt>
                <c:pt idx="198">
                  <c:v>0.930671103787154</c:v>
                </c:pt>
                <c:pt idx="199">
                  <c:v>0.851042014791878</c:v>
                </c:pt>
                <c:pt idx="200">
                  <c:v>0.777361849614658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42169288"/>
        <c:axId val="2142172520"/>
      </c:scatterChart>
      <c:valAx>
        <c:axId val="2142169288"/>
        <c:scaling>
          <c:orientation val="minMax"/>
          <c:max val="2100.0"/>
          <c:min val="1900.0"/>
        </c:scaling>
        <c:delete val="0"/>
        <c:axPos val="b"/>
        <c:numFmt formatCode="General" sourceLinked="1"/>
        <c:majorTickMark val="in"/>
        <c:minorTickMark val="in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2142172520"/>
        <c:crosses val="autoZero"/>
        <c:crossBetween val="midCat"/>
      </c:valAx>
      <c:valAx>
        <c:axId val="2142172520"/>
        <c:scaling>
          <c:orientation val="minMax"/>
        </c:scaling>
        <c:delete val="0"/>
        <c:axPos val="l"/>
        <c:majorGridlines>
          <c:spPr>
            <a:ln w="3175">
              <a:noFill/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Oil, gigabarrels</a:t>
                </a:r>
              </a:p>
            </c:rich>
          </c:tx>
          <c:layout>
            <c:manualLayout>
              <c:xMode val="edge"/>
              <c:yMode val="edge"/>
              <c:x val="0.0238095238095238"/>
              <c:y val="0.280335057490199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in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2142169288"/>
        <c:crosses val="autoZero"/>
        <c:crossBetween val="midCat"/>
      </c:valAx>
      <c:spPr>
        <a:noFill/>
        <a:ln w="12700">
          <a:noFill/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noFill/>
      <a:prstDash val="solid"/>
    </a:ln>
  </c:spPr>
  <c:txPr>
    <a:bodyPr/>
    <a:lstStyle/>
    <a:p>
      <a:pPr>
        <a:defRPr sz="18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83793866044522"/>
          <c:y val="0.0347222222222222"/>
          <c:w val="0.584152085156022"/>
          <c:h val="0.818595982793817"/>
        </c:manualLayout>
      </c:layout>
      <c:lineChart>
        <c:grouping val="standard"/>
        <c:varyColors val="0"/>
        <c:ser>
          <c:idx val="0"/>
          <c:order val="0"/>
          <c:tx>
            <c:strRef>
              <c:f>'Fig 2.11-12'!$B$37</c:f>
              <c:strCache>
                <c:ptCount val="1"/>
                <c:pt idx="0">
                  <c:v>World</c:v>
                </c:pt>
              </c:strCache>
            </c:strRef>
          </c:tx>
          <c:spPr>
            <a:ln>
              <a:noFill/>
            </a:ln>
          </c:spPr>
          <c:marker>
            <c:symbol val="square"/>
            <c:size val="10"/>
            <c:spPr>
              <a:solidFill>
                <a:srgbClr val="0000FF"/>
              </a:solidFill>
              <a:ln>
                <a:solidFill>
                  <a:srgbClr val="0000FF"/>
                </a:solidFill>
              </a:ln>
            </c:spPr>
          </c:marker>
          <c:cat>
            <c:numRef>
              <c:f>'Fig 2.11-12'!$A$38:$A$71</c:f>
              <c:numCache>
                <c:formatCode>General</c:formatCode>
                <c:ptCount val="34"/>
                <c:pt idx="0">
                  <c:v>1980.0</c:v>
                </c:pt>
                <c:pt idx="1">
                  <c:v>1981.0</c:v>
                </c:pt>
                <c:pt idx="2">
                  <c:v>1982.0</c:v>
                </c:pt>
                <c:pt idx="3">
                  <c:v>1983.0</c:v>
                </c:pt>
                <c:pt idx="4">
                  <c:v>1984.0</c:v>
                </c:pt>
                <c:pt idx="5">
                  <c:v>1985.0</c:v>
                </c:pt>
                <c:pt idx="6">
                  <c:v>1986.0</c:v>
                </c:pt>
                <c:pt idx="7">
                  <c:v>1987.0</c:v>
                </c:pt>
                <c:pt idx="8">
                  <c:v>1988.0</c:v>
                </c:pt>
                <c:pt idx="9">
                  <c:v>1989.0</c:v>
                </c:pt>
                <c:pt idx="10">
                  <c:v>1990.0</c:v>
                </c:pt>
                <c:pt idx="11">
                  <c:v>1991.0</c:v>
                </c:pt>
                <c:pt idx="12">
                  <c:v>1992.0</c:v>
                </c:pt>
                <c:pt idx="13">
                  <c:v>1993.0</c:v>
                </c:pt>
                <c:pt idx="14">
                  <c:v>1994.0</c:v>
                </c:pt>
                <c:pt idx="15">
                  <c:v>1995.0</c:v>
                </c:pt>
                <c:pt idx="16">
                  <c:v>1996.0</c:v>
                </c:pt>
                <c:pt idx="17">
                  <c:v>1997.0</c:v>
                </c:pt>
                <c:pt idx="18">
                  <c:v>1998.0</c:v>
                </c:pt>
                <c:pt idx="19">
                  <c:v>1999.0</c:v>
                </c:pt>
                <c:pt idx="20">
                  <c:v>2000.0</c:v>
                </c:pt>
                <c:pt idx="21">
                  <c:v>2001.0</c:v>
                </c:pt>
                <c:pt idx="22">
                  <c:v>2002.0</c:v>
                </c:pt>
                <c:pt idx="23">
                  <c:v>2003.0</c:v>
                </c:pt>
                <c:pt idx="24">
                  <c:v>2004.0</c:v>
                </c:pt>
                <c:pt idx="25">
                  <c:v>2005.0</c:v>
                </c:pt>
                <c:pt idx="26">
                  <c:v>2006.0</c:v>
                </c:pt>
                <c:pt idx="27">
                  <c:v>2007.0</c:v>
                </c:pt>
                <c:pt idx="28">
                  <c:v>2008.0</c:v>
                </c:pt>
                <c:pt idx="29">
                  <c:v>2009.0</c:v>
                </c:pt>
                <c:pt idx="30">
                  <c:v>2010.0</c:v>
                </c:pt>
                <c:pt idx="31">
                  <c:v>2011.0</c:v>
                </c:pt>
                <c:pt idx="32">
                  <c:v>2012.0</c:v>
                </c:pt>
                <c:pt idx="33">
                  <c:v>2013.0</c:v>
                </c:pt>
              </c:numCache>
            </c:numRef>
          </c:cat>
          <c:val>
            <c:numRef>
              <c:f>'Fig 2.11-12'!$B$38:$B$71</c:f>
              <c:numCache>
                <c:formatCode>0</c:formatCode>
                <c:ptCount val="34"/>
                <c:pt idx="0">
                  <c:v>3797.054027360028</c:v>
                </c:pt>
                <c:pt idx="1">
                  <c:v>3833.000082860132</c:v>
                </c:pt>
                <c:pt idx="2">
                  <c:v>3979.592664922425</c:v>
                </c:pt>
                <c:pt idx="3">
                  <c:v>4006.929931170784</c:v>
                </c:pt>
                <c:pt idx="4">
                  <c:v>4230.274087091968</c:v>
                </c:pt>
                <c:pt idx="5">
                  <c:v>4439.592797699996</c:v>
                </c:pt>
                <c:pt idx="6">
                  <c:v>4547.774476354581</c:v>
                </c:pt>
                <c:pt idx="7">
                  <c:v>4644.694372413894</c:v>
                </c:pt>
                <c:pt idx="8">
                  <c:v>4743.866947193692</c:v>
                </c:pt>
                <c:pt idx="9">
                  <c:v>4825.39953153096</c:v>
                </c:pt>
                <c:pt idx="10">
                  <c:v>4855.879076564444</c:v>
                </c:pt>
                <c:pt idx="11">
                  <c:v>4556.463825369428</c:v>
                </c:pt>
                <c:pt idx="12">
                  <c:v>4513.302791595115</c:v>
                </c:pt>
                <c:pt idx="13">
                  <c:v>4416.66041647969</c:v>
                </c:pt>
                <c:pt idx="14">
                  <c:v>4501.762687892004</c:v>
                </c:pt>
                <c:pt idx="15">
                  <c:v>4631.76886382847</c:v>
                </c:pt>
                <c:pt idx="16">
                  <c:v>4653.64124720401</c:v>
                </c:pt>
                <c:pt idx="17">
                  <c:v>4673.538759193132</c:v>
                </c:pt>
                <c:pt idx="18">
                  <c:v>4593.531974858448</c:v>
                </c:pt>
                <c:pt idx="19">
                  <c:v>4495.82854941028</c:v>
                </c:pt>
                <c:pt idx="20">
                  <c:v>4490.12959180171</c:v>
                </c:pt>
                <c:pt idx="21">
                  <c:v>4756.384579331505</c:v>
                </c:pt>
                <c:pt idx="22">
                  <c:v>4781.217114731524</c:v>
                </c:pt>
                <c:pt idx="23">
                  <c:v>5133.173540911201</c:v>
                </c:pt>
                <c:pt idx="24">
                  <c:v>5526.274749747477</c:v>
                </c:pt>
                <c:pt idx="25">
                  <c:v>5887.21440966409</c:v>
                </c:pt>
                <c:pt idx="26">
                  <c:v>6173.935480853022</c:v>
                </c:pt>
                <c:pt idx="27">
                  <c:v>6421.56</c:v>
                </c:pt>
                <c:pt idx="28">
                  <c:v>6766.22</c:v>
                </c:pt>
                <c:pt idx="29">
                  <c:v>6844.222</c:v>
                </c:pt>
                <c:pt idx="30">
                  <c:v>7160.765</c:v>
                </c:pt>
                <c:pt idx="31">
                  <c:v>7528.1</c:v>
                </c:pt>
                <c:pt idx="32">
                  <c:v>7886.365</c:v>
                </c:pt>
                <c:pt idx="33">
                  <c:v>7823.0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'Fig 2.11-12'!$C$37</c:f>
              <c:strCache>
                <c:ptCount val="1"/>
                <c:pt idx="0">
                  <c:v>Europe</c:v>
                </c:pt>
              </c:strCache>
            </c:strRef>
          </c:tx>
          <c:spPr>
            <a:ln>
              <a:noFill/>
            </a:ln>
          </c:spPr>
          <c:marker>
            <c:symbol val="diamond"/>
            <c:size val="10"/>
            <c:spPr>
              <a:noFill/>
              <a:ln>
                <a:solidFill>
                  <a:srgbClr val="FF6600"/>
                </a:solidFill>
              </a:ln>
            </c:spPr>
          </c:marker>
          <c:cat>
            <c:numRef>
              <c:f>'Fig 2.11-12'!$A$38:$A$71</c:f>
              <c:numCache>
                <c:formatCode>General</c:formatCode>
                <c:ptCount val="34"/>
                <c:pt idx="0">
                  <c:v>1980.0</c:v>
                </c:pt>
                <c:pt idx="1">
                  <c:v>1981.0</c:v>
                </c:pt>
                <c:pt idx="2">
                  <c:v>1982.0</c:v>
                </c:pt>
                <c:pt idx="3">
                  <c:v>1983.0</c:v>
                </c:pt>
                <c:pt idx="4">
                  <c:v>1984.0</c:v>
                </c:pt>
                <c:pt idx="5">
                  <c:v>1985.0</c:v>
                </c:pt>
                <c:pt idx="6">
                  <c:v>1986.0</c:v>
                </c:pt>
                <c:pt idx="7">
                  <c:v>1987.0</c:v>
                </c:pt>
                <c:pt idx="8">
                  <c:v>1988.0</c:v>
                </c:pt>
                <c:pt idx="9">
                  <c:v>1989.0</c:v>
                </c:pt>
                <c:pt idx="10">
                  <c:v>1990.0</c:v>
                </c:pt>
                <c:pt idx="11">
                  <c:v>1991.0</c:v>
                </c:pt>
                <c:pt idx="12">
                  <c:v>1992.0</c:v>
                </c:pt>
                <c:pt idx="13">
                  <c:v>1993.0</c:v>
                </c:pt>
                <c:pt idx="14">
                  <c:v>1994.0</c:v>
                </c:pt>
                <c:pt idx="15">
                  <c:v>1995.0</c:v>
                </c:pt>
                <c:pt idx="16">
                  <c:v>1996.0</c:v>
                </c:pt>
                <c:pt idx="17">
                  <c:v>1997.0</c:v>
                </c:pt>
                <c:pt idx="18">
                  <c:v>1998.0</c:v>
                </c:pt>
                <c:pt idx="19">
                  <c:v>1999.0</c:v>
                </c:pt>
                <c:pt idx="20">
                  <c:v>2000.0</c:v>
                </c:pt>
                <c:pt idx="21">
                  <c:v>2001.0</c:v>
                </c:pt>
                <c:pt idx="22">
                  <c:v>2002.0</c:v>
                </c:pt>
                <c:pt idx="23">
                  <c:v>2003.0</c:v>
                </c:pt>
                <c:pt idx="24">
                  <c:v>2004.0</c:v>
                </c:pt>
                <c:pt idx="25">
                  <c:v>2005.0</c:v>
                </c:pt>
                <c:pt idx="26">
                  <c:v>2006.0</c:v>
                </c:pt>
                <c:pt idx="27">
                  <c:v>2007.0</c:v>
                </c:pt>
                <c:pt idx="28">
                  <c:v>2008.0</c:v>
                </c:pt>
                <c:pt idx="29">
                  <c:v>2009.0</c:v>
                </c:pt>
                <c:pt idx="30">
                  <c:v>2010.0</c:v>
                </c:pt>
                <c:pt idx="31">
                  <c:v>2011.0</c:v>
                </c:pt>
                <c:pt idx="32">
                  <c:v>2012.0</c:v>
                </c:pt>
                <c:pt idx="33">
                  <c:v>2013.0</c:v>
                </c:pt>
              </c:numCache>
            </c:numRef>
          </c:cat>
          <c:val>
            <c:numRef>
              <c:f>'Fig 2.11-12'!$C$38:$C$71</c:f>
              <c:numCache>
                <c:formatCode>0</c:formatCode>
                <c:ptCount val="34"/>
                <c:pt idx="0">
                  <c:v>1209.148380996725</c:v>
                </c:pt>
                <c:pt idx="1">
                  <c:v>1214.578725170298</c:v>
                </c:pt>
                <c:pt idx="2">
                  <c:v>1263.742033634387</c:v>
                </c:pt>
                <c:pt idx="3">
                  <c:v>1278.07198550637</c:v>
                </c:pt>
                <c:pt idx="4">
                  <c:v>1250.244332284263</c:v>
                </c:pt>
                <c:pt idx="5">
                  <c:v>1326.354243386159</c:v>
                </c:pt>
                <c:pt idx="6">
                  <c:v>1349.530453820485</c:v>
                </c:pt>
                <c:pt idx="7">
                  <c:v>1346.567607169743</c:v>
                </c:pt>
                <c:pt idx="8">
                  <c:v>1331.900293997462</c:v>
                </c:pt>
                <c:pt idx="9">
                  <c:v>1321.042834992697</c:v>
                </c:pt>
                <c:pt idx="10">
                  <c:v>1208.213851302827</c:v>
                </c:pt>
                <c:pt idx="11">
                  <c:v>1058.766872441742</c:v>
                </c:pt>
                <c:pt idx="12">
                  <c:v>998.9915669874065</c:v>
                </c:pt>
                <c:pt idx="13">
                  <c:v>938.2431396980131</c:v>
                </c:pt>
                <c:pt idx="14">
                  <c:v>879.228832775178</c:v>
                </c:pt>
                <c:pt idx="15">
                  <c:v>870.4844169737434</c:v>
                </c:pt>
                <c:pt idx="16">
                  <c:v>869.1843007272944</c:v>
                </c:pt>
                <c:pt idx="17">
                  <c:v>853.1687980981156</c:v>
                </c:pt>
                <c:pt idx="18">
                  <c:v>803.2207134445715</c:v>
                </c:pt>
                <c:pt idx="19">
                  <c:v>754.5832488984883</c:v>
                </c:pt>
                <c:pt idx="20">
                  <c:v>754.6381167252935</c:v>
                </c:pt>
                <c:pt idx="21">
                  <c:v>761.1783148900106</c:v>
                </c:pt>
                <c:pt idx="22">
                  <c:v>754.29542651017</c:v>
                </c:pt>
                <c:pt idx="23">
                  <c:v>748.4408487268366</c:v>
                </c:pt>
                <c:pt idx="24">
                  <c:v>734.2133659882052</c:v>
                </c:pt>
                <c:pt idx="25">
                  <c:v>724.73441626606</c:v>
                </c:pt>
                <c:pt idx="26">
                  <c:v>719.2225386958132</c:v>
                </c:pt>
                <c:pt idx="27">
                  <c:v>719.251</c:v>
                </c:pt>
                <c:pt idx="28">
                  <c:v>728.3209999999998</c:v>
                </c:pt>
                <c:pt idx="29">
                  <c:v>714.716</c:v>
                </c:pt>
                <c:pt idx="30">
                  <c:v>659.389</c:v>
                </c:pt>
                <c:pt idx="31">
                  <c:v>651.226</c:v>
                </c:pt>
                <c:pt idx="32">
                  <c:v>702.018</c:v>
                </c:pt>
                <c:pt idx="33">
                  <c:v>709.274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'Fig 2.11-12'!$D$37</c:f>
              <c:strCache>
                <c:ptCount val="1"/>
                <c:pt idx="0">
                  <c:v>US</c:v>
                </c:pt>
              </c:strCache>
            </c:strRef>
          </c:tx>
          <c:spPr>
            <a:ln>
              <a:noFill/>
            </a:ln>
          </c:spPr>
          <c:marker>
            <c:symbol val="triangle"/>
            <c:size val="10"/>
            <c:spPr>
              <a:noFill/>
              <a:ln>
                <a:solidFill>
                  <a:srgbClr val="00FD00"/>
                </a:solidFill>
              </a:ln>
            </c:spPr>
          </c:marker>
          <c:cat>
            <c:numRef>
              <c:f>'Fig 2.11-12'!$A$38:$A$71</c:f>
              <c:numCache>
                <c:formatCode>General</c:formatCode>
                <c:ptCount val="34"/>
                <c:pt idx="0">
                  <c:v>1980.0</c:v>
                </c:pt>
                <c:pt idx="1">
                  <c:v>1981.0</c:v>
                </c:pt>
                <c:pt idx="2">
                  <c:v>1982.0</c:v>
                </c:pt>
                <c:pt idx="3">
                  <c:v>1983.0</c:v>
                </c:pt>
                <c:pt idx="4">
                  <c:v>1984.0</c:v>
                </c:pt>
                <c:pt idx="5">
                  <c:v>1985.0</c:v>
                </c:pt>
                <c:pt idx="6">
                  <c:v>1986.0</c:v>
                </c:pt>
                <c:pt idx="7">
                  <c:v>1987.0</c:v>
                </c:pt>
                <c:pt idx="8">
                  <c:v>1988.0</c:v>
                </c:pt>
                <c:pt idx="9">
                  <c:v>1989.0</c:v>
                </c:pt>
                <c:pt idx="10">
                  <c:v>1990.0</c:v>
                </c:pt>
                <c:pt idx="11">
                  <c:v>1991.0</c:v>
                </c:pt>
                <c:pt idx="12">
                  <c:v>1992.0</c:v>
                </c:pt>
                <c:pt idx="13">
                  <c:v>1993.0</c:v>
                </c:pt>
                <c:pt idx="14">
                  <c:v>1994.0</c:v>
                </c:pt>
                <c:pt idx="15">
                  <c:v>1995.0</c:v>
                </c:pt>
                <c:pt idx="16">
                  <c:v>1996.0</c:v>
                </c:pt>
                <c:pt idx="17">
                  <c:v>1997.0</c:v>
                </c:pt>
                <c:pt idx="18">
                  <c:v>1998.0</c:v>
                </c:pt>
                <c:pt idx="19">
                  <c:v>1999.0</c:v>
                </c:pt>
                <c:pt idx="20">
                  <c:v>2000.0</c:v>
                </c:pt>
                <c:pt idx="21">
                  <c:v>2001.0</c:v>
                </c:pt>
                <c:pt idx="22">
                  <c:v>2002.0</c:v>
                </c:pt>
                <c:pt idx="23">
                  <c:v>2003.0</c:v>
                </c:pt>
                <c:pt idx="24">
                  <c:v>2004.0</c:v>
                </c:pt>
                <c:pt idx="25">
                  <c:v>2005.0</c:v>
                </c:pt>
                <c:pt idx="26">
                  <c:v>2006.0</c:v>
                </c:pt>
                <c:pt idx="27">
                  <c:v>2007.0</c:v>
                </c:pt>
                <c:pt idx="28">
                  <c:v>2008.0</c:v>
                </c:pt>
                <c:pt idx="29">
                  <c:v>2009.0</c:v>
                </c:pt>
                <c:pt idx="30">
                  <c:v>2010.0</c:v>
                </c:pt>
                <c:pt idx="31">
                  <c:v>2011.0</c:v>
                </c:pt>
                <c:pt idx="32">
                  <c:v>2012.0</c:v>
                </c:pt>
                <c:pt idx="33">
                  <c:v>2013.0</c:v>
                </c:pt>
              </c:numCache>
            </c:numRef>
          </c:cat>
          <c:val>
            <c:numRef>
              <c:f>'Fig 2.11-12'!$D$38:$D$71</c:f>
              <c:numCache>
                <c:formatCode>0</c:formatCode>
                <c:ptCount val="34"/>
                <c:pt idx="0">
                  <c:v>752.5378994051207</c:v>
                </c:pt>
                <c:pt idx="1">
                  <c:v>747.1639249999</c:v>
                </c:pt>
                <c:pt idx="2">
                  <c:v>760.1675839999998</c:v>
                </c:pt>
                <c:pt idx="3">
                  <c:v>709.3565369996999</c:v>
                </c:pt>
                <c:pt idx="4">
                  <c:v>812.6001066445457</c:v>
                </c:pt>
                <c:pt idx="5">
                  <c:v>801.4600061251374</c:v>
                </c:pt>
                <c:pt idx="6">
                  <c:v>807.5156605566505</c:v>
                </c:pt>
                <c:pt idx="7">
                  <c:v>833.316643155454</c:v>
                </c:pt>
                <c:pt idx="8">
                  <c:v>861.889909663188</c:v>
                </c:pt>
                <c:pt idx="9">
                  <c:v>889.5211993721388</c:v>
                </c:pt>
                <c:pt idx="10">
                  <c:v>933.3721554732924</c:v>
                </c:pt>
                <c:pt idx="11">
                  <c:v>903.3575597423908</c:v>
                </c:pt>
                <c:pt idx="12">
                  <c:v>904.7731876754282</c:v>
                </c:pt>
                <c:pt idx="13">
                  <c:v>857.4998071385025</c:v>
                </c:pt>
                <c:pt idx="14">
                  <c:v>937.3881568053341</c:v>
                </c:pt>
                <c:pt idx="15">
                  <c:v>936.9072114262659</c:v>
                </c:pt>
                <c:pt idx="16">
                  <c:v>964.9169500008077</c:v>
                </c:pt>
                <c:pt idx="17">
                  <c:v>988.5681315987803</c:v>
                </c:pt>
                <c:pt idx="18">
                  <c:v>1013.604396468954</c:v>
                </c:pt>
                <c:pt idx="19">
                  <c:v>998.0913229116374</c:v>
                </c:pt>
                <c:pt idx="20">
                  <c:v>973.765685409768</c:v>
                </c:pt>
                <c:pt idx="21">
                  <c:v>1022.813746603617</c:v>
                </c:pt>
                <c:pt idx="22">
                  <c:v>992.5147359017191</c:v>
                </c:pt>
                <c:pt idx="23">
                  <c:v>972.079583294852</c:v>
                </c:pt>
                <c:pt idx="24">
                  <c:v>1008.6736746588</c:v>
                </c:pt>
                <c:pt idx="25">
                  <c:v>1026.268774701333</c:v>
                </c:pt>
                <c:pt idx="26">
                  <c:v>1054.6139411379</c:v>
                </c:pt>
                <c:pt idx="27">
                  <c:v>1039.422</c:v>
                </c:pt>
                <c:pt idx="28">
                  <c:v>1063.004</c:v>
                </c:pt>
                <c:pt idx="29">
                  <c:v>975.025</c:v>
                </c:pt>
                <c:pt idx="30">
                  <c:v>984.095</c:v>
                </c:pt>
                <c:pt idx="31">
                  <c:v>992.258</c:v>
                </c:pt>
                <c:pt idx="32">
                  <c:v>922.419</c:v>
                </c:pt>
                <c:pt idx="33">
                  <c:v>890.674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'Fig 2.11-12'!$E$37</c:f>
              <c:strCache>
                <c:ptCount val="1"/>
                <c:pt idx="0">
                  <c:v>China</c:v>
                </c:pt>
              </c:strCache>
            </c:strRef>
          </c:tx>
          <c:spPr>
            <a:ln>
              <a:noFill/>
            </a:ln>
          </c:spPr>
          <c:marker>
            <c:symbol val="circle"/>
            <c:size val="10"/>
            <c:spPr>
              <a:noFill/>
              <a:ln>
                <a:solidFill>
                  <a:srgbClr val="FF0000"/>
                </a:solidFill>
              </a:ln>
            </c:spPr>
          </c:marker>
          <c:cat>
            <c:numRef>
              <c:f>'Fig 2.11-12'!$A$38:$A$71</c:f>
              <c:numCache>
                <c:formatCode>General</c:formatCode>
                <c:ptCount val="34"/>
                <c:pt idx="0">
                  <c:v>1980.0</c:v>
                </c:pt>
                <c:pt idx="1">
                  <c:v>1981.0</c:v>
                </c:pt>
                <c:pt idx="2">
                  <c:v>1982.0</c:v>
                </c:pt>
                <c:pt idx="3">
                  <c:v>1983.0</c:v>
                </c:pt>
                <c:pt idx="4">
                  <c:v>1984.0</c:v>
                </c:pt>
                <c:pt idx="5">
                  <c:v>1985.0</c:v>
                </c:pt>
                <c:pt idx="6">
                  <c:v>1986.0</c:v>
                </c:pt>
                <c:pt idx="7">
                  <c:v>1987.0</c:v>
                </c:pt>
                <c:pt idx="8">
                  <c:v>1988.0</c:v>
                </c:pt>
                <c:pt idx="9">
                  <c:v>1989.0</c:v>
                </c:pt>
                <c:pt idx="10">
                  <c:v>1990.0</c:v>
                </c:pt>
                <c:pt idx="11">
                  <c:v>1991.0</c:v>
                </c:pt>
                <c:pt idx="12">
                  <c:v>1992.0</c:v>
                </c:pt>
                <c:pt idx="13">
                  <c:v>1993.0</c:v>
                </c:pt>
                <c:pt idx="14">
                  <c:v>1994.0</c:v>
                </c:pt>
                <c:pt idx="15">
                  <c:v>1995.0</c:v>
                </c:pt>
                <c:pt idx="16">
                  <c:v>1996.0</c:v>
                </c:pt>
                <c:pt idx="17">
                  <c:v>1997.0</c:v>
                </c:pt>
                <c:pt idx="18">
                  <c:v>1998.0</c:v>
                </c:pt>
                <c:pt idx="19">
                  <c:v>1999.0</c:v>
                </c:pt>
                <c:pt idx="20">
                  <c:v>2000.0</c:v>
                </c:pt>
                <c:pt idx="21">
                  <c:v>2001.0</c:v>
                </c:pt>
                <c:pt idx="22">
                  <c:v>2002.0</c:v>
                </c:pt>
                <c:pt idx="23">
                  <c:v>2003.0</c:v>
                </c:pt>
                <c:pt idx="24">
                  <c:v>2004.0</c:v>
                </c:pt>
                <c:pt idx="25">
                  <c:v>2005.0</c:v>
                </c:pt>
                <c:pt idx="26">
                  <c:v>2006.0</c:v>
                </c:pt>
                <c:pt idx="27">
                  <c:v>2007.0</c:v>
                </c:pt>
                <c:pt idx="28">
                  <c:v>2008.0</c:v>
                </c:pt>
                <c:pt idx="29">
                  <c:v>2009.0</c:v>
                </c:pt>
                <c:pt idx="30">
                  <c:v>2010.0</c:v>
                </c:pt>
                <c:pt idx="31">
                  <c:v>2011.0</c:v>
                </c:pt>
                <c:pt idx="32">
                  <c:v>2012.0</c:v>
                </c:pt>
                <c:pt idx="33">
                  <c:v>2013.0</c:v>
                </c:pt>
              </c:numCache>
            </c:numRef>
          </c:cat>
          <c:val>
            <c:numRef>
              <c:f>'Fig 2.11-12'!$E$38:$E$71</c:f>
              <c:numCache>
                <c:formatCode>0</c:formatCode>
                <c:ptCount val="34"/>
                <c:pt idx="0">
                  <c:v>620.0137414134082</c:v>
                </c:pt>
                <c:pt idx="1">
                  <c:v>621.513436018046</c:v>
                </c:pt>
                <c:pt idx="2">
                  <c:v>666.194337272222</c:v>
                </c:pt>
                <c:pt idx="3">
                  <c:v>714.3845239012519</c:v>
                </c:pt>
                <c:pt idx="4">
                  <c:v>789.0693152122167</c:v>
                </c:pt>
                <c:pt idx="5">
                  <c:v>872.1024064889982</c:v>
                </c:pt>
                <c:pt idx="6">
                  <c:v>893.857976220278</c:v>
                </c:pt>
                <c:pt idx="7">
                  <c:v>927.771070213155</c:v>
                </c:pt>
                <c:pt idx="8">
                  <c:v>979.6705014976555</c:v>
                </c:pt>
                <c:pt idx="9">
                  <c:v>1053.885388499167</c:v>
                </c:pt>
                <c:pt idx="10">
                  <c:v>1079.670137734907</c:v>
                </c:pt>
                <c:pt idx="11">
                  <c:v>1087.188606686158</c:v>
                </c:pt>
                <c:pt idx="12">
                  <c:v>1114.323081066072</c:v>
                </c:pt>
                <c:pt idx="13">
                  <c:v>1182.301944961153</c:v>
                </c:pt>
                <c:pt idx="14">
                  <c:v>1272.97854372654</c:v>
                </c:pt>
                <c:pt idx="15">
                  <c:v>1394.030297944835</c:v>
                </c:pt>
                <c:pt idx="16">
                  <c:v>1401.544591746308</c:v>
                </c:pt>
                <c:pt idx="17">
                  <c:v>1366.963633756166</c:v>
                </c:pt>
                <c:pt idx="18">
                  <c:v>1296.097064908613</c:v>
                </c:pt>
                <c:pt idx="19">
                  <c:v>1237.998895924943</c:v>
                </c:pt>
                <c:pt idx="20">
                  <c:v>1192.192223920883</c:v>
                </c:pt>
                <c:pt idx="21">
                  <c:v>1323.071571864031</c:v>
                </c:pt>
                <c:pt idx="22">
                  <c:v>1379.71903626682</c:v>
                </c:pt>
                <c:pt idx="23">
                  <c:v>1666.660603954188</c:v>
                </c:pt>
                <c:pt idx="24">
                  <c:v>1955.839715991682</c:v>
                </c:pt>
                <c:pt idx="25">
                  <c:v>2204.280123992388</c:v>
                </c:pt>
                <c:pt idx="26">
                  <c:v>2376.79199395669</c:v>
                </c:pt>
                <c:pt idx="27">
                  <c:v>2535.065</c:v>
                </c:pt>
                <c:pt idx="28">
                  <c:v>2765.443</c:v>
                </c:pt>
                <c:pt idx="29">
                  <c:v>2925.982</c:v>
                </c:pt>
                <c:pt idx="30">
                  <c:v>3195.361</c:v>
                </c:pt>
                <c:pt idx="31">
                  <c:v>3472.903</c:v>
                </c:pt>
                <c:pt idx="32">
                  <c:v>3650.675</c:v>
                </c:pt>
                <c:pt idx="33">
                  <c:v>3968.125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'Fig 2.11-12'!$F$37</c:f>
              <c:strCache>
                <c:ptCount val="1"/>
                <c:pt idx="0">
                  <c:v>India</c:v>
                </c:pt>
              </c:strCache>
            </c:strRef>
          </c:tx>
          <c:spPr>
            <a:ln>
              <a:noFill/>
            </a:ln>
          </c:spPr>
          <c:marker>
            <c:symbol val="plus"/>
            <c:size val="6"/>
            <c:spPr>
              <a:noFill/>
              <a:ln>
                <a:solidFill>
                  <a:srgbClr val="660066"/>
                </a:solidFill>
              </a:ln>
            </c:spPr>
          </c:marker>
          <c:cat>
            <c:numRef>
              <c:f>'Fig 2.11-12'!$A$38:$A$71</c:f>
              <c:numCache>
                <c:formatCode>General</c:formatCode>
                <c:ptCount val="34"/>
                <c:pt idx="0">
                  <c:v>1980.0</c:v>
                </c:pt>
                <c:pt idx="1">
                  <c:v>1981.0</c:v>
                </c:pt>
                <c:pt idx="2">
                  <c:v>1982.0</c:v>
                </c:pt>
                <c:pt idx="3">
                  <c:v>1983.0</c:v>
                </c:pt>
                <c:pt idx="4">
                  <c:v>1984.0</c:v>
                </c:pt>
                <c:pt idx="5">
                  <c:v>1985.0</c:v>
                </c:pt>
                <c:pt idx="6">
                  <c:v>1986.0</c:v>
                </c:pt>
                <c:pt idx="7">
                  <c:v>1987.0</c:v>
                </c:pt>
                <c:pt idx="8">
                  <c:v>1988.0</c:v>
                </c:pt>
                <c:pt idx="9">
                  <c:v>1989.0</c:v>
                </c:pt>
                <c:pt idx="10">
                  <c:v>1990.0</c:v>
                </c:pt>
                <c:pt idx="11">
                  <c:v>1991.0</c:v>
                </c:pt>
                <c:pt idx="12">
                  <c:v>1992.0</c:v>
                </c:pt>
                <c:pt idx="13">
                  <c:v>1993.0</c:v>
                </c:pt>
                <c:pt idx="14">
                  <c:v>1994.0</c:v>
                </c:pt>
                <c:pt idx="15">
                  <c:v>1995.0</c:v>
                </c:pt>
                <c:pt idx="16">
                  <c:v>1996.0</c:v>
                </c:pt>
                <c:pt idx="17">
                  <c:v>1997.0</c:v>
                </c:pt>
                <c:pt idx="18">
                  <c:v>1998.0</c:v>
                </c:pt>
                <c:pt idx="19">
                  <c:v>1999.0</c:v>
                </c:pt>
                <c:pt idx="20">
                  <c:v>2000.0</c:v>
                </c:pt>
                <c:pt idx="21">
                  <c:v>2001.0</c:v>
                </c:pt>
                <c:pt idx="22">
                  <c:v>2002.0</c:v>
                </c:pt>
                <c:pt idx="23">
                  <c:v>2003.0</c:v>
                </c:pt>
                <c:pt idx="24">
                  <c:v>2004.0</c:v>
                </c:pt>
                <c:pt idx="25">
                  <c:v>2005.0</c:v>
                </c:pt>
                <c:pt idx="26">
                  <c:v>2006.0</c:v>
                </c:pt>
                <c:pt idx="27">
                  <c:v>2007.0</c:v>
                </c:pt>
                <c:pt idx="28">
                  <c:v>2008.0</c:v>
                </c:pt>
                <c:pt idx="29">
                  <c:v>2009.0</c:v>
                </c:pt>
                <c:pt idx="30">
                  <c:v>2010.0</c:v>
                </c:pt>
                <c:pt idx="31">
                  <c:v>2011.0</c:v>
                </c:pt>
                <c:pt idx="32">
                  <c:v>2012.0</c:v>
                </c:pt>
                <c:pt idx="33">
                  <c:v>2013.0</c:v>
                </c:pt>
              </c:numCache>
            </c:numRef>
          </c:cat>
          <c:val>
            <c:numRef>
              <c:f>'Fig 2.11-12'!$F$38:$F$71</c:f>
              <c:numCache>
                <c:formatCode>0</c:formatCode>
                <c:ptCount val="34"/>
                <c:pt idx="0">
                  <c:v>114.1417563589861</c:v>
                </c:pt>
                <c:pt idx="1">
                  <c:v>129.6535975529572</c:v>
                </c:pt>
                <c:pt idx="2">
                  <c:v>135.473412415355</c:v>
                </c:pt>
                <c:pt idx="3">
                  <c:v>141.3932069180622</c:v>
                </c:pt>
                <c:pt idx="4">
                  <c:v>166.7680396285341</c:v>
                </c:pt>
                <c:pt idx="5">
                  <c:v>172.2709190311523</c:v>
                </c:pt>
                <c:pt idx="6">
                  <c:v>189.0155091901356</c:v>
                </c:pt>
                <c:pt idx="7">
                  <c:v>191.1310783790775</c:v>
                </c:pt>
                <c:pt idx="8">
                  <c:v>205.3491830274474</c:v>
                </c:pt>
                <c:pt idx="9">
                  <c:v>212.0428199461474</c:v>
                </c:pt>
                <c:pt idx="10">
                  <c:v>224.5452739668119</c:v>
                </c:pt>
                <c:pt idx="11">
                  <c:v>244.830143189143</c:v>
                </c:pt>
                <c:pt idx="12">
                  <c:v>253.4913794291281</c:v>
                </c:pt>
                <c:pt idx="13">
                  <c:v>261.2997893372762</c:v>
                </c:pt>
                <c:pt idx="14">
                  <c:v>272.832440846941</c:v>
                </c:pt>
                <c:pt idx="15">
                  <c:v>290.7447932047352</c:v>
                </c:pt>
                <c:pt idx="16">
                  <c:v>285.5718466151378</c:v>
                </c:pt>
                <c:pt idx="17">
                  <c:v>306.6135617146098</c:v>
                </c:pt>
                <c:pt idx="18">
                  <c:v>311.1706337199033</c:v>
                </c:pt>
                <c:pt idx="19">
                  <c:v>323.1321978864949</c:v>
                </c:pt>
                <c:pt idx="20">
                  <c:v>335.6066576078722</c:v>
                </c:pt>
                <c:pt idx="21">
                  <c:v>352.5282117302019</c:v>
                </c:pt>
                <c:pt idx="22">
                  <c:v>363.7629239117458</c:v>
                </c:pt>
                <c:pt idx="23">
                  <c:v>386.2643417597321</c:v>
                </c:pt>
                <c:pt idx="24">
                  <c:v>412.9419091834328</c:v>
                </c:pt>
                <c:pt idx="25">
                  <c:v>427.8458741643241</c:v>
                </c:pt>
                <c:pt idx="26">
                  <c:v>452.4648607940587</c:v>
                </c:pt>
                <c:pt idx="27">
                  <c:v>477.989</c:v>
                </c:pt>
                <c:pt idx="28">
                  <c:v>515.176</c:v>
                </c:pt>
                <c:pt idx="29">
                  <c:v>555.991</c:v>
                </c:pt>
                <c:pt idx="30">
                  <c:v>565.0609999999998</c:v>
                </c:pt>
                <c:pt idx="31">
                  <c:v>577.759</c:v>
                </c:pt>
                <c:pt idx="32">
                  <c:v>589.5500000000001</c:v>
                </c:pt>
                <c:pt idx="33">
                  <c:v>604.0619999999998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98604856"/>
        <c:axId val="2098284856"/>
      </c:lineChart>
      <c:catAx>
        <c:axId val="2098604856"/>
        <c:scaling>
          <c:orientation val="minMax"/>
        </c:scaling>
        <c:delete val="0"/>
        <c:axPos val="b"/>
        <c:numFmt formatCode="General" sourceLinked="1"/>
        <c:majorTickMark val="in"/>
        <c:minorTickMark val="in"/>
        <c:tickLblPos val="nextTo"/>
        <c:spPr>
          <a:ln>
            <a:solidFill>
              <a:schemeClr val="tx1"/>
            </a:solidFill>
          </a:ln>
        </c:spPr>
        <c:crossAx val="2098284856"/>
        <c:crosses val="autoZero"/>
        <c:auto val="1"/>
        <c:lblAlgn val="ctr"/>
        <c:lblOffset val="100"/>
        <c:tickLblSkip val="10"/>
        <c:tickMarkSkip val="5"/>
        <c:noMultiLvlLbl val="0"/>
      </c:catAx>
      <c:valAx>
        <c:axId val="2098284856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title>
          <c:tx>
            <c:rich>
              <a:bodyPr/>
              <a:lstStyle/>
              <a:p>
                <a:pPr>
                  <a:defRPr b="0"/>
                </a:pPr>
                <a:r>
                  <a:rPr lang="en-US" b="0"/>
                  <a:t>Coal, mega metric tons</a:t>
                </a:r>
              </a:p>
            </c:rich>
          </c:tx>
          <c:layout>
            <c:manualLayout>
              <c:xMode val="edge"/>
              <c:yMode val="edge"/>
              <c:x val="0.017790415087003"/>
              <c:y val="0.17046697287839"/>
            </c:manualLayout>
          </c:layout>
          <c:overlay val="0"/>
        </c:title>
        <c:numFmt formatCode="0" sourceLinked="1"/>
        <c:majorTickMark val="in"/>
        <c:minorTickMark val="in"/>
        <c:tickLblPos val="nextTo"/>
        <c:spPr>
          <a:ln>
            <a:solidFill>
              <a:schemeClr val="tx1"/>
            </a:solidFill>
          </a:ln>
        </c:spPr>
        <c:crossAx val="2098604856"/>
        <c:crosses val="autoZero"/>
        <c:crossBetween val="midCat"/>
        <c:minorUnit val="500.0"/>
      </c:valAx>
      <c:spPr>
        <a:ln>
          <a:noFill/>
        </a:ln>
      </c:spPr>
    </c:plotArea>
    <c:legend>
      <c:legendPos val="r"/>
      <c:layout>
        <c:manualLayout>
          <c:xMode val="edge"/>
          <c:yMode val="edge"/>
          <c:x val="0.813586731891072"/>
          <c:y val="0.163152066929134"/>
          <c:w val="0.159835195019227"/>
          <c:h val="0.581102817876932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800">
          <a:latin typeface="Arial"/>
          <a:cs typeface="Arial"/>
        </a:defRPr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'Fig 2.14'!$B$7</c:f>
              <c:strCache>
                <c:ptCount val="1"/>
                <c:pt idx="0">
                  <c:v>Europe</c:v>
                </c:pt>
              </c:strCache>
            </c:strRef>
          </c:tx>
          <c:spPr>
            <a:ln>
              <a:noFill/>
            </a:ln>
          </c:spPr>
          <c:marker>
            <c:symbol val="triangle"/>
            <c:size val="10"/>
            <c:spPr>
              <a:noFill/>
              <a:ln>
                <a:solidFill>
                  <a:srgbClr val="0000FF"/>
                </a:solidFill>
              </a:ln>
            </c:spPr>
          </c:marker>
          <c:cat>
            <c:numRef>
              <c:f>'Fig 2.14'!$A$8:$A$61</c:f>
              <c:numCache>
                <c:formatCode>General</c:formatCode>
                <c:ptCount val="54"/>
                <c:pt idx="0">
                  <c:v>1960.0</c:v>
                </c:pt>
                <c:pt idx="1">
                  <c:v>1961.0</c:v>
                </c:pt>
                <c:pt idx="2">
                  <c:v>1962.0</c:v>
                </c:pt>
                <c:pt idx="3">
                  <c:v>1963.0</c:v>
                </c:pt>
                <c:pt idx="4">
                  <c:v>1964.0</c:v>
                </c:pt>
                <c:pt idx="5">
                  <c:v>1965.0</c:v>
                </c:pt>
                <c:pt idx="6">
                  <c:v>1966.0</c:v>
                </c:pt>
                <c:pt idx="7">
                  <c:v>1967.0</c:v>
                </c:pt>
                <c:pt idx="8">
                  <c:v>1968.0</c:v>
                </c:pt>
                <c:pt idx="9">
                  <c:v>1969.0</c:v>
                </c:pt>
                <c:pt idx="10">
                  <c:v>1970.0</c:v>
                </c:pt>
                <c:pt idx="11">
                  <c:v>1971.0</c:v>
                </c:pt>
                <c:pt idx="12">
                  <c:v>1972.0</c:v>
                </c:pt>
                <c:pt idx="13">
                  <c:v>1973.0</c:v>
                </c:pt>
                <c:pt idx="14">
                  <c:v>1974.0</c:v>
                </c:pt>
                <c:pt idx="15">
                  <c:v>1975.0</c:v>
                </c:pt>
                <c:pt idx="16">
                  <c:v>1976.0</c:v>
                </c:pt>
                <c:pt idx="17">
                  <c:v>1977.0</c:v>
                </c:pt>
                <c:pt idx="18">
                  <c:v>1978.0</c:v>
                </c:pt>
                <c:pt idx="19">
                  <c:v>1979.0</c:v>
                </c:pt>
                <c:pt idx="20">
                  <c:v>1980.0</c:v>
                </c:pt>
                <c:pt idx="21">
                  <c:v>1981.0</c:v>
                </c:pt>
                <c:pt idx="22">
                  <c:v>1982.0</c:v>
                </c:pt>
                <c:pt idx="23">
                  <c:v>1983.0</c:v>
                </c:pt>
                <c:pt idx="24">
                  <c:v>1984.0</c:v>
                </c:pt>
                <c:pt idx="25">
                  <c:v>1985.0</c:v>
                </c:pt>
                <c:pt idx="26">
                  <c:v>1986.0</c:v>
                </c:pt>
                <c:pt idx="27">
                  <c:v>1987.0</c:v>
                </c:pt>
                <c:pt idx="28">
                  <c:v>1988.0</c:v>
                </c:pt>
                <c:pt idx="29">
                  <c:v>1989.0</c:v>
                </c:pt>
                <c:pt idx="30">
                  <c:v>1990.0</c:v>
                </c:pt>
                <c:pt idx="31">
                  <c:v>1991.0</c:v>
                </c:pt>
                <c:pt idx="32">
                  <c:v>1992.0</c:v>
                </c:pt>
                <c:pt idx="33">
                  <c:v>1993.0</c:v>
                </c:pt>
                <c:pt idx="34">
                  <c:v>1994.0</c:v>
                </c:pt>
                <c:pt idx="35">
                  <c:v>1995.0</c:v>
                </c:pt>
                <c:pt idx="36">
                  <c:v>1996.0</c:v>
                </c:pt>
                <c:pt idx="37">
                  <c:v>1997.0</c:v>
                </c:pt>
                <c:pt idx="38">
                  <c:v>1998.0</c:v>
                </c:pt>
                <c:pt idx="39">
                  <c:v>1999.0</c:v>
                </c:pt>
                <c:pt idx="40">
                  <c:v>2000.0</c:v>
                </c:pt>
                <c:pt idx="41">
                  <c:v>2001.0</c:v>
                </c:pt>
                <c:pt idx="42">
                  <c:v>2002.0</c:v>
                </c:pt>
                <c:pt idx="43">
                  <c:v>2003.0</c:v>
                </c:pt>
                <c:pt idx="44">
                  <c:v>2004.0</c:v>
                </c:pt>
                <c:pt idx="45">
                  <c:v>2005.0</c:v>
                </c:pt>
                <c:pt idx="46">
                  <c:v>2006.0</c:v>
                </c:pt>
                <c:pt idx="47">
                  <c:v>2007.0</c:v>
                </c:pt>
                <c:pt idx="48">
                  <c:v>2008.0</c:v>
                </c:pt>
                <c:pt idx="49">
                  <c:v>2009.0</c:v>
                </c:pt>
                <c:pt idx="50">
                  <c:v>2010.0</c:v>
                </c:pt>
                <c:pt idx="51">
                  <c:v>2011.0</c:v>
                </c:pt>
                <c:pt idx="52">
                  <c:v>2012.0</c:v>
                </c:pt>
                <c:pt idx="53">
                  <c:v>2013.0</c:v>
                </c:pt>
              </c:numCache>
            </c:numRef>
          </c:cat>
          <c:val>
            <c:numRef>
              <c:f>'Fig 2.14'!$B$8:$B$60</c:f>
              <c:numCache>
                <c:formatCode>General</c:formatCode>
                <c:ptCount val="53"/>
                <c:pt idx="5" formatCode="0">
                  <c:v>21.765545</c:v>
                </c:pt>
                <c:pt idx="6" formatCode="0">
                  <c:v>28.1559974</c:v>
                </c:pt>
                <c:pt idx="7" formatCode="0">
                  <c:v>33.26482380000001</c:v>
                </c:pt>
                <c:pt idx="8" formatCode="0">
                  <c:v>37.6400298</c:v>
                </c:pt>
                <c:pt idx="9" formatCode="0">
                  <c:v>46.514185</c:v>
                </c:pt>
                <c:pt idx="10" formatCode="0">
                  <c:v>49.75802460000001</c:v>
                </c:pt>
                <c:pt idx="11" formatCode="0">
                  <c:v>57.7438804</c:v>
                </c:pt>
                <c:pt idx="12" formatCode="0">
                  <c:v>77.2643702</c:v>
                </c:pt>
                <c:pt idx="13" formatCode="0">
                  <c:v>88.60013120000001</c:v>
                </c:pt>
                <c:pt idx="14" formatCode="0">
                  <c:v>107.5284214</c:v>
                </c:pt>
                <c:pt idx="15" formatCode="0">
                  <c:v>144.2006026</c:v>
                </c:pt>
                <c:pt idx="16" formatCode="0">
                  <c:v>174.0448108</c:v>
                </c:pt>
                <c:pt idx="17" formatCode="0">
                  <c:v>212.4980102</c:v>
                </c:pt>
                <c:pt idx="18" formatCode="0">
                  <c:v>233.145447</c:v>
                </c:pt>
                <c:pt idx="19" formatCode="0">
                  <c:v>261.4693816</c:v>
                </c:pt>
                <c:pt idx="20" formatCode="0">
                  <c:v>312.2129323999999</c:v>
                </c:pt>
                <c:pt idx="21" formatCode="0">
                  <c:v>408.3967539999998</c:v>
                </c:pt>
                <c:pt idx="22" formatCode="0">
                  <c:v>454.1640604000001</c:v>
                </c:pt>
                <c:pt idx="23" formatCode="0">
                  <c:v>528.4232386</c:v>
                </c:pt>
                <c:pt idx="24" formatCode="0">
                  <c:v>669.7512312</c:v>
                </c:pt>
                <c:pt idx="25" formatCode="0">
                  <c:v>638.3779106000002</c:v>
                </c:pt>
                <c:pt idx="26" formatCode="0">
                  <c:v>689.2849792</c:v>
                </c:pt>
                <c:pt idx="27" formatCode="0">
                  <c:v>714.1131683999996</c:v>
                </c:pt>
                <c:pt idx="28" formatCode="0">
                  <c:v>766.5184136000001</c:v>
                </c:pt>
                <c:pt idx="29" formatCode="0">
                  <c:v>805.2411964000003</c:v>
                </c:pt>
                <c:pt idx="30" formatCode="0">
                  <c:v>801.4626094</c:v>
                </c:pt>
                <c:pt idx="31" formatCode="0">
                  <c:v>825.1152382000001</c:v>
                </c:pt>
                <c:pt idx="32" formatCode="0">
                  <c:v>836.1548993999999</c:v>
                </c:pt>
                <c:pt idx="33" formatCode="0">
                  <c:v>873.9363499999997</c:v>
                </c:pt>
                <c:pt idx="34" formatCode="0">
                  <c:v>875.4389460000001</c:v>
                </c:pt>
                <c:pt idx="35" formatCode="0">
                  <c:v>895.2422773999999</c:v>
                </c:pt>
                <c:pt idx="36" formatCode="0">
                  <c:v>940.3466737999998</c:v>
                </c:pt>
                <c:pt idx="37" formatCode="0">
                  <c:v>952.6944774000004</c:v>
                </c:pt>
                <c:pt idx="38" formatCode="0">
                  <c:v>943.9749487999999</c:v>
                </c:pt>
                <c:pt idx="39" formatCode="0">
                  <c:v>960.9513512</c:v>
                </c:pt>
                <c:pt idx="40" formatCode="0">
                  <c:v>965.4293205999998</c:v>
                </c:pt>
                <c:pt idx="41" formatCode="0">
                  <c:v>996.4735075999997</c:v>
                </c:pt>
                <c:pt idx="42" formatCode="0">
                  <c:v>1007.2314054</c:v>
                </c:pt>
                <c:pt idx="43" formatCode="0">
                  <c:v>1014.1105806</c:v>
                </c:pt>
                <c:pt idx="44" formatCode="0">
                  <c:v>1026.967228652636</c:v>
                </c:pt>
                <c:pt idx="45" formatCode="0">
                  <c:v>1014.956724347368</c:v>
                </c:pt>
                <c:pt idx="46" formatCode="0">
                  <c:v>1013.750237534739</c:v>
                </c:pt>
                <c:pt idx="47" formatCode="0">
                  <c:v>957.7508709473696</c:v>
                </c:pt>
                <c:pt idx="48" formatCode="0">
                  <c:v>907.7</c:v>
                </c:pt>
                <c:pt idx="49" formatCode="0">
                  <c:v>864.3</c:v>
                </c:pt>
                <c:pt idx="50" formatCode="0">
                  <c:v>896.6</c:v>
                </c:pt>
                <c:pt idx="51" formatCode="0">
                  <c:v>887.2</c:v>
                </c:pt>
                <c:pt idx="52" formatCode="0">
                  <c:v>862.8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'Fig 2.14'!$C$7</c:f>
              <c:strCache>
                <c:ptCount val="1"/>
                <c:pt idx="0">
                  <c:v>US</c:v>
                </c:pt>
              </c:strCache>
            </c:strRef>
          </c:tx>
          <c:spPr>
            <a:ln>
              <a:noFill/>
            </a:ln>
          </c:spPr>
          <c:marker>
            <c:symbol val="diamond"/>
            <c:size val="10"/>
            <c:spPr>
              <a:noFill/>
              <a:ln>
                <a:solidFill>
                  <a:srgbClr val="FF6600"/>
                </a:solidFill>
              </a:ln>
            </c:spPr>
          </c:marker>
          <c:cat>
            <c:numRef>
              <c:f>'Fig 2.14'!$A$8:$A$61</c:f>
              <c:numCache>
                <c:formatCode>General</c:formatCode>
                <c:ptCount val="54"/>
                <c:pt idx="0">
                  <c:v>1960.0</c:v>
                </c:pt>
                <c:pt idx="1">
                  <c:v>1961.0</c:v>
                </c:pt>
                <c:pt idx="2">
                  <c:v>1962.0</c:v>
                </c:pt>
                <c:pt idx="3">
                  <c:v>1963.0</c:v>
                </c:pt>
                <c:pt idx="4">
                  <c:v>1964.0</c:v>
                </c:pt>
                <c:pt idx="5">
                  <c:v>1965.0</c:v>
                </c:pt>
                <c:pt idx="6">
                  <c:v>1966.0</c:v>
                </c:pt>
                <c:pt idx="7">
                  <c:v>1967.0</c:v>
                </c:pt>
                <c:pt idx="8">
                  <c:v>1968.0</c:v>
                </c:pt>
                <c:pt idx="9">
                  <c:v>1969.0</c:v>
                </c:pt>
                <c:pt idx="10">
                  <c:v>1970.0</c:v>
                </c:pt>
                <c:pt idx="11">
                  <c:v>1971.0</c:v>
                </c:pt>
                <c:pt idx="12">
                  <c:v>1972.0</c:v>
                </c:pt>
                <c:pt idx="13">
                  <c:v>1973.0</c:v>
                </c:pt>
                <c:pt idx="14">
                  <c:v>1974.0</c:v>
                </c:pt>
                <c:pt idx="15">
                  <c:v>1975.0</c:v>
                </c:pt>
                <c:pt idx="16">
                  <c:v>1976.0</c:v>
                </c:pt>
                <c:pt idx="17">
                  <c:v>1977.0</c:v>
                </c:pt>
                <c:pt idx="18">
                  <c:v>1978.0</c:v>
                </c:pt>
                <c:pt idx="19">
                  <c:v>1979.0</c:v>
                </c:pt>
                <c:pt idx="20">
                  <c:v>1980.0</c:v>
                </c:pt>
                <c:pt idx="21">
                  <c:v>1981.0</c:v>
                </c:pt>
                <c:pt idx="22">
                  <c:v>1982.0</c:v>
                </c:pt>
                <c:pt idx="23">
                  <c:v>1983.0</c:v>
                </c:pt>
                <c:pt idx="24">
                  <c:v>1984.0</c:v>
                </c:pt>
                <c:pt idx="25">
                  <c:v>1985.0</c:v>
                </c:pt>
                <c:pt idx="26">
                  <c:v>1986.0</c:v>
                </c:pt>
                <c:pt idx="27">
                  <c:v>1987.0</c:v>
                </c:pt>
                <c:pt idx="28">
                  <c:v>1988.0</c:v>
                </c:pt>
                <c:pt idx="29">
                  <c:v>1989.0</c:v>
                </c:pt>
                <c:pt idx="30">
                  <c:v>1990.0</c:v>
                </c:pt>
                <c:pt idx="31">
                  <c:v>1991.0</c:v>
                </c:pt>
                <c:pt idx="32">
                  <c:v>1992.0</c:v>
                </c:pt>
                <c:pt idx="33">
                  <c:v>1993.0</c:v>
                </c:pt>
                <c:pt idx="34">
                  <c:v>1994.0</c:v>
                </c:pt>
                <c:pt idx="35">
                  <c:v>1995.0</c:v>
                </c:pt>
                <c:pt idx="36">
                  <c:v>1996.0</c:v>
                </c:pt>
                <c:pt idx="37">
                  <c:v>1997.0</c:v>
                </c:pt>
                <c:pt idx="38">
                  <c:v>1998.0</c:v>
                </c:pt>
                <c:pt idx="39">
                  <c:v>1999.0</c:v>
                </c:pt>
                <c:pt idx="40">
                  <c:v>2000.0</c:v>
                </c:pt>
                <c:pt idx="41">
                  <c:v>2001.0</c:v>
                </c:pt>
                <c:pt idx="42">
                  <c:v>2002.0</c:v>
                </c:pt>
                <c:pt idx="43">
                  <c:v>2003.0</c:v>
                </c:pt>
                <c:pt idx="44">
                  <c:v>2004.0</c:v>
                </c:pt>
                <c:pt idx="45">
                  <c:v>2005.0</c:v>
                </c:pt>
                <c:pt idx="46">
                  <c:v>2006.0</c:v>
                </c:pt>
                <c:pt idx="47">
                  <c:v>2007.0</c:v>
                </c:pt>
                <c:pt idx="48">
                  <c:v>2008.0</c:v>
                </c:pt>
                <c:pt idx="49">
                  <c:v>2009.0</c:v>
                </c:pt>
                <c:pt idx="50">
                  <c:v>2010.0</c:v>
                </c:pt>
                <c:pt idx="51">
                  <c:v>2011.0</c:v>
                </c:pt>
                <c:pt idx="52">
                  <c:v>2012.0</c:v>
                </c:pt>
                <c:pt idx="53">
                  <c:v>2013.0</c:v>
                </c:pt>
              </c:numCache>
            </c:numRef>
          </c:cat>
          <c:val>
            <c:numRef>
              <c:f>'Fig 2.14'!$C$8:$C$60</c:f>
              <c:numCache>
                <c:formatCode>General</c:formatCode>
                <c:ptCount val="53"/>
                <c:pt idx="0">
                  <c:v>0.5</c:v>
                </c:pt>
                <c:pt idx="1">
                  <c:v>1.7</c:v>
                </c:pt>
                <c:pt idx="2">
                  <c:v>2.3</c:v>
                </c:pt>
                <c:pt idx="3">
                  <c:v>3.2</c:v>
                </c:pt>
                <c:pt idx="4">
                  <c:v>3.3</c:v>
                </c:pt>
                <c:pt idx="5">
                  <c:v>3.7</c:v>
                </c:pt>
                <c:pt idx="6">
                  <c:v>5.5</c:v>
                </c:pt>
                <c:pt idx="7">
                  <c:v>7.7</c:v>
                </c:pt>
                <c:pt idx="8">
                  <c:v>12.5</c:v>
                </c:pt>
                <c:pt idx="9">
                  <c:v>13.9</c:v>
                </c:pt>
                <c:pt idx="10">
                  <c:v>21.8</c:v>
                </c:pt>
                <c:pt idx="11">
                  <c:v>38.1</c:v>
                </c:pt>
                <c:pt idx="12">
                  <c:v>54.1</c:v>
                </c:pt>
                <c:pt idx="13">
                  <c:v>83.5</c:v>
                </c:pt>
                <c:pt idx="14">
                  <c:v>114.0</c:v>
                </c:pt>
                <c:pt idx="15">
                  <c:v>172.5</c:v>
                </c:pt>
                <c:pt idx="16">
                  <c:v>191.1</c:v>
                </c:pt>
                <c:pt idx="17">
                  <c:v>250.9</c:v>
                </c:pt>
                <c:pt idx="18">
                  <c:v>276.4</c:v>
                </c:pt>
                <c:pt idx="19">
                  <c:v>255.2</c:v>
                </c:pt>
                <c:pt idx="20">
                  <c:v>251.1</c:v>
                </c:pt>
                <c:pt idx="21">
                  <c:v>272.7</c:v>
                </c:pt>
                <c:pt idx="22">
                  <c:v>282.8</c:v>
                </c:pt>
                <c:pt idx="23">
                  <c:v>293.7</c:v>
                </c:pt>
                <c:pt idx="24">
                  <c:v>327.6</c:v>
                </c:pt>
                <c:pt idx="25">
                  <c:v>383.7</c:v>
                </c:pt>
                <c:pt idx="26">
                  <c:v>414.0</c:v>
                </c:pt>
                <c:pt idx="27">
                  <c:v>455.3</c:v>
                </c:pt>
                <c:pt idx="28">
                  <c:v>527.0</c:v>
                </c:pt>
                <c:pt idx="29">
                  <c:v>529.4</c:v>
                </c:pt>
                <c:pt idx="30">
                  <c:v>576.9</c:v>
                </c:pt>
                <c:pt idx="31">
                  <c:v>612.6</c:v>
                </c:pt>
                <c:pt idx="32">
                  <c:v>618.8</c:v>
                </c:pt>
                <c:pt idx="33">
                  <c:v>610.3</c:v>
                </c:pt>
                <c:pt idx="34">
                  <c:v>640.4</c:v>
                </c:pt>
                <c:pt idx="35">
                  <c:v>673.4</c:v>
                </c:pt>
                <c:pt idx="36">
                  <c:v>674.7</c:v>
                </c:pt>
                <c:pt idx="37">
                  <c:v>628.6</c:v>
                </c:pt>
                <c:pt idx="38">
                  <c:v>673.7</c:v>
                </c:pt>
                <c:pt idx="39">
                  <c:v>728.3</c:v>
                </c:pt>
                <c:pt idx="40">
                  <c:v>753.9</c:v>
                </c:pt>
                <c:pt idx="41">
                  <c:v>768.8</c:v>
                </c:pt>
                <c:pt idx="42">
                  <c:v>780.1</c:v>
                </c:pt>
                <c:pt idx="43">
                  <c:v>763.7</c:v>
                </c:pt>
                <c:pt idx="44">
                  <c:v>788.5</c:v>
                </c:pt>
                <c:pt idx="45">
                  <c:v>782.0</c:v>
                </c:pt>
                <c:pt idx="46">
                  <c:v>787.2</c:v>
                </c:pt>
                <c:pt idx="47">
                  <c:v>806.4</c:v>
                </c:pt>
                <c:pt idx="48">
                  <c:v>809.0</c:v>
                </c:pt>
                <c:pt idx="49">
                  <c:v>798.9</c:v>
                </c:pt>
                <c:pt idx="50">
                  <c:v>807.0</c:v>
                </c:pt>
                <c:pt idx="51">
                  <c:v>790.2</c:v>
                </c:pt>
                <c:pt idx="52">
                  <c:v>769.3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'Fig 2.14'!$D$7</c:f>
              <c:strCache>
                <c:ptCount val="1"/>
                <c:pt idx="0">
                  <c:v>World</c:v>
                </c:pt>
              </c:strCache>
            </c:strRef>
          </c:tx>
          <c:spPr>
            <a:ln>
              <a:noFill/>
            </a:ln>
          </c:spPr>
          <c:marker>
            <c:symbol val="square"/>
            <c:size val="10"/>
            <c:spPr>
              <a:noFill/>
              <a:ln>
                <a:solidFill>
                  <a:srgbClr val="FF0000"/>
                </a:solidFill>
              </a:ln>
            </c:spPr>
          </c:marker>
          <c:cat>
            <c:numRef>
              <c:f>'Fig 2.14'!$A$8:$A$61</c:f>
              <c:numCache>
                <c:formatCode>General</c:formatCode>
                <c:ptCount val="54"/>
                <c:pt idx="0">
                  <c:v>1960.0</c:v>
                </c:pt>
                <c:pt idx="1">
                  <c:v>1961.0</c:v>
                </c:pt>
                <c:pt idx="2">
                  <c:v>1962.0</c:v>
                </c:pt>
                <c:pt idx="3">
                  <c:v>1963.0</c:v>
                </c:pt>
                <c:pt idx="4">
                  <c:v>1964.0</c:v>
                </c:pt>
                <c:pt idx="5">
                  <c:v>1965.0</c:v>
                </c:pt>
                <c:pt idx="6">
                  <c:v>1966.0</c:v>
                </c:pt>
                <c:pt idx="7">
                  <c:v>1967.0</c:v>
                </c:pt>
                <c:pt idx="8">
                  <c:v>1968.0</c:v>
                </c:pt>
                <c:pt idx="9">
                  <c:v>1969.0</c:v>
                </c:pt>
                <c:pt idx="10">
                  <c:v>1970.0</c:v>
                </c:pt>
                <c:pt idx="11">
                  <c:v>1971.0</c:v>
                </c:pt>
                <c:pt idx="12">
                  <c:v>1972.0</c:v>
                </c:pt>
                <c:pt idx="13">
                  <c:v>1973.0</c:v>
                </c:pt>
                <c:pt idx="14">
                  <c:v>1974.0</c:v>
                </c:pt>
                <c:pt idx="15">
                  <c:v>1975.0</c:v>
                </c:pt>
                <c:pt idx="16">
                  <c:v>1976.0</c:v>
                </c:pt>
                <c:pt idx="17">
                  <c:v>1977.0</c:v>
                </c:pt>
                <c:pt idx="18">
                  <c:v>1978.0</c:v>
                </c:pt>
                <c:pt idx="19">
                  <c:v>1979.0</c:v>
                </c:pt>
                <c:pt idx="20">
                  <c:v>1980.0</c:v>
                </c:pt>
                <c:pt idx="21">
                  <c:v>1981.0</c:v>
                </c:pt>
                <c:pt idx="22">
                  <c:v>1982.0</c:v>
                </c:pt>
                <c:pt idx="23">
                  <c:v>1983.0</c:v>
                </c:pt>
                <c:pt idx="24">
                  <c:v>1984.0</c:v>
                </c:pt>
                <c:pt idx="25">
                  <c:v>1985.0</c:v>
                </c:pt>
                <c:pt idx="26">
                  <c:v>1986.0</c:v>
                </c:pt>
                <c:pt idx="27">
                  <c:v>1987.0</c:v>
                </c:pt>
                <c:pt idx="28">
                  <c:v>1988.0</c:v>
                </c:pt>
                <c:pt idx="29">
                  <c:v>1989.0</c:v>
                </c:pt>
                <c:pt idx="30">
                  <c:v>1990.0</c:v>
                </c:pt>
                <c:pt idx="31">
                  <c:v>1991.0</c:v>
                </c:pt>
                <c:pt idx="32">
                  <c:v>1992.0</c:v>
                </c:pt>
                <c:pt idx="33">
                  <c:v>1993.0</c:v>
                </c:pt>
                <c:pt idx="34">
                  <c:v>1994.0</c:v>
                </c:pt>
                <c:pt idx="35">
                  <c:v>1995.0</c:v>
                </c:pt>
                <c:pt idx="36">
                  <c:v>1996.0</c:v>
                </c:pt>
                <c:pt idx="37">
                  <c:v>1997.0</c:v>
                </c:pt>
                <c:pt idx="38">
                  <c:v>1998.0</c:v>
                </c:pt>
                <c:pt idx="39">
                  <c:v>1999.0</c:v>
                </c:pt>
                <c:pt idx="40">
                  <c:v>2000.0</c:v>
                </c:pt>
                <c:pt idx="41">
                  <c:v>2001.0</c:v>
                </c:pt>
                <c:pt idx="42">
                  <c:v>2002.0</c:v>
                </c:pt>
                <c:pt idx="43">
                  <c:v>2003.0</c:v>
                </c:pt>
                <c:pt idx="44">
                  <c:v>2004.0</c:v>
                </c:pt>
                <c:pt idx="45">
                  <c:v>2005.0</c:v>
                </c:pt>
                <c:pt idx="46">
                  <c:v>2006.0</c:v>
                </c:pt>
                <c:pt idx="47">
                  <c:v>2007.0</c:v>
                </c:pt>
                <c:pt idx="48">
                  <c:v>2008.0</c:v>
                </c:pt>
                <c:pt idx="49">
                  <c:v>2009.0</c:v>
                </c:pt>
                <c:pt idx="50">
                  <c:v>2010.0</c:v>
                </c:pt>
                <c:pt idx="51">
                  <c:v>2011.0</c:v>
                </c:pt>
                <c:pt idx="52">
                  <c:v>2012.0</c:v>
                </c:pt>
                <c:pt idx="53">
                  <c:v>2013.0</c:v>
                </c:pt>
              </c:numCache>
            </c:numRef>
          </c:cat>
          <c:val>
            <c:numRef>
              <c:f>'Fig 2.14'!$D$8:$D$61</c:f>
              <c:numCache>
                <c:formatCode>General</c:formatCode>
                <c:ptCount val="54"/>
                <c:pt idx="5" formatCode="0">
                  <c:v>25.65921268421054</c:v>
                </c:pt>
                <c:pt idx="6" formatCode="0">
                  <c:v>34.39520551578953</c:v>
                </c:pt>
                <c:pt idx="7" formatCode="0">
                  <c:v>42.21985673684215</c:v>
                </c:pt>
                <c:pt idx="8" formatCode="0">
                  <c:v>51.59195442105253</c:v>
                </c:pt>
                <c:pt idx="9" formatCode="0">
                  <c:v>62.85902903157928</c:v>
                </c:pt>
                <c:pt idx="10" formatCode="0">
                  <c:v>77.32345714736834</c:v>
                </c:pt>
                <c:pt idx="11" formatCode="0">
                  <c:v>109.9724015157896</c:v>
                </c:pt>
                <c:pt idx="12" formatCode="0">
                  <c:v>150.8324671368425</c:v>
                </c:pt>
                <c:pt idx="13" formatCode="0">
                  <c:v>202.6046749789481</c:v>
                </c:pt>
                <c:pt idx="14" formatCode="0">
                  <c:v>263.3444922421061</c:v>
                </c:pt>
                <c:pt idx="15" formatCode="0">
                  <c:v>364.3396587263171</c:v>
                </c:pt>
                <c:pt idx="16" formatCode="0">
                  <c:v>433.3794782631592</c:v>
                </c:pt>
                <c:pt idx="17" formatCode="0">
                  <c:v>535.4871418210536</c:v>
                </c:pt>
                <c:pt idx="18" formatCode="0">
                  <c:v>619.3782373157899</c:v>
                </c:pt>
                <c:pt idx="19" formatCode="0">
                  <c:v>639.6900673263165</c:v>
                </c:pt>
                <c:pt idx="20" formatCode="#,##0">
                  <c:v>684.380644367399</c:v>
                </c:pt>
                <c:pt idx="21" formatCode="#,##0">
                  <c:v>778.6423921648237</c:v>
                </c:pt>
                <c:pt idx="22" formatCode="#,##0">
                  <c:v>866.4222448685879</c:v>
                </c:pt>
                <c:pt idx="23" formatCode="#,##0">
                  <c:v>981.72474334506</c:v>
                </c:pt>
                <c:pt idx="24" formatCode="#,##0">
                  <c:v>1196.85362158109</c:v>
                </c:pt>
                <c:pt idx="25" formatCode="#,##0">
                  <c:v>1425.53671363208</c:v>
                </c:pt>
                <c:pt idx="26" formatCode="#,##0">
                  <c:v>1517.663798842413</c:v>
                </c:pt>
                <c:pt idx="27" formatCode="#,##0">
                  <c:v>1653.97743051461</c:v>
                </c:pt>
                <c:pt idx="28" formatCode="#,##0">
                  <c:v>1794.8463517715</c:v>
                </c:pt>
                <c:pt idx="29" formatCode="#,##0">
                  <c:v>1843.388508550497</c:v>
                </c:pt>
                <c:pt idx="30" formatCode="#,##0">
                  <c:v>1908.807090009667</c:v>
                </c:pt>
                <c:pt idx="31" formatCode="#,##0">
                  <c:v>1996.14009</c:v>
                </c:pt>
                <c:pt idx="32" formatCode="#,##0">
                  <c:v>2015.60306</c:v>
                </c:pt>
                <c:pt idx="33" formatCode="#,##0">
                  <c:v>2081.627282</c:v>
                </c:pt>
                <c:pt idx="34" formatCode="#,##0">
                  <c:v>2125.160042</c:v>
                </c:pt>
                <c:pt idx="35" formatCode="#,##0">
                  <c:v>2210.044515000001</c:v>
                </c:pt>
                <c:pt idx="36" formatCode="#,##0">
                  <c:v>2291.532296</c:v>
                </c:pt>
                <c:pt idx="37" formatCode="#,##0">
                  <c:v>2271.307203</c:v>
                </c:pt>
                <c:pt idx="38" formatCode="#,##0">
                  <c:v>2316.009104</c:v>
                </c:pt>
                <c:pt idx="39" formatCode="#,##0">
                  <c:v>2393.132124</c:v>
                </c:pt>
                <c:pt idx="40" formatCode="#,##0">
                  <c:v>2449.88949</c:v>
                </c:pt>
                <c:pt idx="41" formatCode="#,##0">
                  <c:v>2516.67429</c:v>
                </c:pt>
                <c:pt idx="42" formatCode="#,##0">
                  <c:v>2545.302087</c:v>
                </c:pt>
                <c:pt idx="43" formatCode="#,##0">
                  <c:v>2517.756695</c:v>
                </c:pt>
                <c:pt idx="44" formatCode="#,##0">
                  <c:v>2617.323387</c:v>
                </c:pt>
                <c:pt idx="45" formatCode="#,##0">
                  <c:v>2639.249365</c:v>
                </c:pt>
                <c:pt idx="46" formatCode="#,##0">
                  <c:v>2660.257136</c:v>
                </c:pt>
                <c:pt idx="47" formatCode="#,##0">
                  <c:v>2594.0</c:v>
                </c:pt>
                <c:pt idx="48" formatCode="#,##0">
                  <c:v>2598.0</c:v>
                </c:pt>
                <c:pt idx="49" formatCode="#,##0">
                  <c:v>2560.0</c:v>
                </c:pt>
                <c:pt idx="50" formatCode="#,##0">
                  <c:v>2628.0</c:v>
                </c:pt>
                <c:pt idx="51" formatCode="#,##0">
                  <c:v>2518.0</c:v>
                </c:pt>
                <c:pt idx="52" formatCode="#,##0">
                  <c:v>2474.0</c:v>
                </c:pt>
                <c:pt idx="53" formatCode="#,##0">
                  <c:v>2489.0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02268408"/>
        <c:axId val="2103062216"/>
      </c:lineChart>
      <c:catAx>
        <c:axId val="2102268408"/>
        <c:scaling>
          <c:orientation val="minMax"/>
        </c:scaling>
        <c:delete val="0"/>
        <c:axPos val="b"/>
        <c:numFmt formatCode="General" sourceLinked="1"/>
        <c:majorTickMark val="in"/>
        <c:minorTickMark val="in"/>
        <c:tickLblPos val="nextTo"/>
        <c:spPr>
          <a:ln>
            <a:solidFill>
              <a:schemeClr val="tx1"/>
            </a:solidFill>
          </a:ln>
        </c:spPr>
        <c:crossAx val="2103062216"/>
        <c:crosses val="autoZero"/>
        <c:auto val="1"/>
        <c:lblAlgn val="ctr"/>
        <c:lblOffset val="100"/>
        <c:tickLblSkip val="10"/>
        <c:tickMarkSkip val="10"/>
        <c:noMultiLvlLbl val="0"/>
      </c:catAx>
      <c:valAx>
        <c:axId val="2103062216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title>
          <c:tx>
            <c:rich>
              <a:bodyPr/>
              <a:lstStyle/>
              <a:p>
                <a:pPr>
                  <a:defRPr b="0"/>
                </a:pPr>
                <a:r>
                  <a:rPr lang="en-US" b="0"/>
                  <a:t>Nuclear energy, TWh</a:t>
                </a:r>
              </a:p>
            </c:rich>
          </c:tx>
          <c:layout>
            <c:manualLayout>
              <c:xMode val="edge"/>
              <c:yMode val="edge"/>
              <c:x val="0.00963184548442055"/>
              <c:y val="0.343586017364165"/>
            </c:manualLayout>
          </c:layout>
          <c:overlay val="0"/>
        </c:title>
        <c:numFmt formatCode="0" sourceLinked="0"/>
        <c:majorTickMark val="in"/>
        <c:minorTickMark val="in"/>
        <c:tickLblPos val="nextTo"/>
        <c:spPr>
          <a:ln>
            <a:solidFill>
              <a:schemeClr val="tx1"/>
            </a:solidFill>
          </a:ln>
        </c:spPr>
        <c:crossAx val="2102268408"/>
        <c:crosses val="autoZero"/>
        <c:crossBetween val="between"/>
        <c:majorUnit val="1000.0"/>
        <c:minorUnit val="500.0"/>
      </c:valAx>
      <c:spPr>
        <a:ln>
          <a:noFill/>
        </a:ln>
      </c:spPr>
    </c:plotArea>
    <c:legend>
      <c:legendPos val="t"/>
      <c:layout>
        <c:manualLayout>
          <c:xMode val="edge"/>
          <c:yMode val="edge"/>
          <c:x val="0.256629171353581"/>
          <c:y val="0.0277777777777778"/>
          <c:w val="0.566106736657918"/>
          <c:h val="0.0789504957713619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800">
          <a:latin typeface="Arial"/>
          <a:cs typeface="Arial"/>
        </a:defRPr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3316550644984"/>
          <c:y val="0.048965258475313"/>
          <c:w val="0.751920673240618"/>
          <c:h val="0.748791297106218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diamond"/>
            <c:size val="10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xVal>
            <c:numRef>
              <c:f>'Fig 2.15'!$A$19:$A$43</c:f>
              <c:numCache>
                <c:formatCode>General</c:formatCode>
                <c:ptCount val="25"/>
                <c:pt idx="0">
                  <c:v>1500.0</c:v>
                </c:pt>
                <c:pt idx="1">
                  <c:v>1600.0</c:v>
                </c:pt>
                <c:pt idx="2">
                  <c:v>1650.0</c:v>
                </c:pt>
                <c:pt idx="3">
                  <c:v>1700.0</c:v>
                </c:pt>
                <c:pt idx="4">
                  <c:v>1750.0</c:v>
                </c:pt>
                <c:pt idx="5">
                  <c:v>1800.0</c:v>
                </c:pt>
                <c:pt idx="6">
                  <c:v>1850.0</c:v>
                </c:pt>
                <c:pt idx="7">
                  <c:v>1900.0</c:v>
                </c:pt>
                <c:pt idx="8">
                  <c:v>1910.0</c:v>
                </c:pt>
                <c:pt idx="9">
                  <c:v>1920.0</c:v>
                </c:pt>
                <c:pt idx="10">
                  <c:v>1930.0</c:v>
                </c:pt>
                <c:pt idx="11">
                  <c:v>1940.0</c:v>
                </c:pt>
                <c:pt idx="12">
                  <c:v>1950.0</c:v>
                </c:pt>
                <c:pt idx="13">
                  <c:v>1955.0</c:v>
                </c:pt>
                <c:pt idx="14">
                  <c:v>1960.0</c:v>
                </c:pt>
                <c:pt idx="15">
                  <c:v>1965.0</c:v>
                </c:pt>
                <c:pt idx="16">
                  <c:v>1970.0</c:v>
                </c:pt>
                <c:pt idx="17">
                  <c:v>1975.0</c:v>
                </c:pt>
                <c:pt idx="18">
                  <c:v>1980.0</c:v>
                </c:pt>
                <c:pt idx="19">
                  <c:v>1985.0</c:v>
                </c:pt>
                <c:pt idx="20">
                  <c:v>1990.0</c:v>
                </c:pt>
                <c:pt idx="21">
                  <c:v>1995.0</c:v>
                </c:pt>
                <c:pt idx="22">
                  <c:v>2000.0</c:v>
                </c:pt>
                <c:pt idx="23">
                  <c:v>2005.0</c:v>
                </c:pt>
                <c:pt idx="24">
                  <c:v>2010.0</c:v>
                </c:pt>
              </c:numCache>
            </c:numRef>
          </c:xVal>
          <c:yVal>
            <c:numRef>
              <c:f>'Fig 2.15'!$B$19:$B$43</c:f>
              <c:numCache>
                <c:formatCode>General</c:formatCode>
                <c:ptCount val="25"/>
                <c:pt idx="0">
                  <c:v>0.5</c:v>
                </c:pt>
                <c:pt idx="4">
                  <c:v>0.79</c:v>
                </c:pt>
                <c:pt idx="5">
                  <c:v>0.98</c:v>
                </c:pt>
                <c:pt idx="6" formatCode="0.0">
                  <c:v>1.26</c:v>
                </c:pt>
                <c:pt idx="7" formatCode="0.0">
                  <c:v>1.65</c:v>
                </c:pt>
                <c:pt idx="8" formatCode="0.0">
                  <c:v>1.75</c:v>
                </c:pt>
                <c:pt idx="9" formatCode="0.0">
                  <c:v>1.86</c:v>
                </c:pt>
                <c:pt idx="10" formatCode="0.0">
                  <c:v>2.07</c:v>
                </c:pt>
                <c:pt idx="11">
                  <c:v>2.3</c:v>
                </c:pt>
                <c:pt idx="12" formatCode="0.0">
                  <c:v>2.535093</c:v>
                </c:pt>
                <c:pt idx="13" formatCode="0.0">
                  <c:v>2.770753</c:v>
                </c:pt>
                <c:pt idx="14" formatCode="0.0">
                  <c:v>3.031931</c:v>
                </c:pt>
                <c:pt idx="15" formatCode="0.0">
                  <c:v>3.342771</c:v>
                </c:pt>
                <c:pt idx="16" formatCode="0.0">
                  <c:v>3.698676</c:v>
                </c:pt>
                <c:pt idx="17" formatCode="0.0">
                  <c:v>4.07608</c:v>
                </c:pt>
                <c:pt idx="18" formatCode="0.0">
                  <c:v>4.45147</c:v>
                </c:pt>
                <c:pt idx="19" formatCode="0.0">
                  <c:v>4.855264</c:v>
                </c:pt>
                <c:pt idx="20" formatCode="0.0">
                  <c:v>5.294879</c:v>
                </c:pt>
                <c:pt idx="21" formatCode="0.0">
                  <c:v>5.719045</c:v>
                </c:pt>
                <c:pt idx="22" formatCode="0.0">
                  <c:v>6.124122999999997</c:v>
                </c:pt>
                <c:pt idx="23" formatCode="0.0">
                  <c:v>6.314750999999998</c:v>
                </c:pt>
                <c:pt idx="24" formatCode="0.0">
                  <c:v>6.906558</c:v>
                </c:pt>
              </c:numCache>
            </c:numRef>
          </c:yVal>
          <c:smooth val="0"/>
        </c:ser>
        <c:ser>
          <c:idx val="1"/>
          <c:order val="1"/>
          <c:spPr>
            <a:ln w="28575">
              <a:noFill/>
            </a:ln>
          </c:spPr>
          <c:marker>
            <c:symbol val="diamond"/>
            <c:size val="10"/>
            <c:spPr>
              <a:noFill/>
              <a:ln>
                <a:solidFill>
                  <a:srgbClr val="FF0000"/>
                </a:solidFill>
                <a:prstDash val="solid"/>
              </a:ln>
            </c:spPr>
          </c:marker>
          <c:xVal>
            <c:numRef>
              <c:f>'Fig 2.15'!$A$43:$A$67</c:f>
              <c:numCache>
                <c:formatCode>General</c:formatCode>
                <c:ptCount val="25"/>
                <c:pt idx="0">
                  <c:v>2010.0</c:v>
                </c:pt>
                <c:pt idx="1">
                  <c:v>2020.0</c:v>
                </c:pt>
                <c:pt idx="2">
                  <c:v>2030.0</c:v>
                </c:pt>
                <c:pt idx="3">
                  <c:v>2040.0</c:v>
                </c:pt>
                <c:pt idx="4">
                  <c:v>2050.0</c:v>
                </c:pt>
                <c:pt idx="5">
                  <c:v>2060.0</c:v>
                </c:pt>
                <c:pt idx="6">
                  <c:v>2070.0</c:v>
                </c:pt>
                <c:pt idx="7">
                  <c:v>2080.0</c:v>
                </c:pt>
                <c:pt idx="8">
                  <c:v>2090.0</c:v>
                </c:pt>
                <c:pt idx="9">
                  <c:v>2100.0</c:v>
                </c:pt>
                <c:pt idx="10">
                  <c:v>2120.0</c:v>
                </c:pt>
                <c:pt idx="11">
                  <c:v>2140.0</c:v>
                </c:pt>
                <c:pt idx="12">
                  <c:v>2160.0</c:v>
                </c:pt>
                <c:pt idx="13">
                  <c:v>2180.0</c:v>
                </c:pt>
                <c:pt idx="14">
                  <c:v>2200.0</c:v>
                </c:pt>
                <c:pt idx="15">
                  <c:v>2250.0</c:v>
                </c:pt>
                <c:pt idx="16">
                  <c:v>2300.0</c:v>
                </c:pt>
                <c:pt idx="17">
                  <c:v>2350.0</c:v>
                </c:pt>
                <c:pt idx="18">
                  <c:v>2400.0</c:v>
                </c:pt>
                <c:pt idx="19">
                  <c:v>2500.0</c:v>
                </c:pt>
                <c:pt idx="20">
                  <c:v>2600.0</c:v>
                </c:pt>
                <c:pt idx="21">
                  <c:v>2700.0</c:v>
                </c:pt>
                <c:pt idx="22">
                  <c:v>2800.0</c:v>
                </c:pt>
                <c:pt idx="23">
                  <c:v>2900.0</c:v>
                </c:pt>
                <c:pt idx="24">
                  <c:v>3000.0</c:v>
                </c:pt>
              </c:numCache>
            </c:numRef>
          </c:xVal>
          <c:yVal>
            <c:numRef>
              <c:f>'Fig 2.15'!$B$43:$B$67</c:f>
              <c:numCache>
                <c:formatCode>0.0</c:formatCode>
                <c:ptCount val="25"/>
                <c:pt idx="0">
                  <c:v>6.906558</c:v>
                </c:pt>
                <c:pt idx="1">
                  <c:v>7.6</c:v>
                </c:pt>
                <c:pt idx="2">
                  <c:v>8.317707</c:v>
                </c:pt>
                <c:pt idx="3">
                  <c:v>8.823546</c:v>
                </c:pt>
                <c:pt idx="4">
                  <c:v>9.191287000000001</c:v>
                </c:pt>
                <c:pt idx="5">
                  <c:v>9.4</c:v>
                </c:pt>
                <c:pt idx="6">
                  <c:v>9.6</c:v>
                </c:pt>
                <c:pt idx="7">
                  <c:v>9.7</c:v>
                </c:pt>
                <c:pt idx="8">
                  <c:v>9.8</c:v>
                </c:pt>
                <c:pt idx="9" formatCode="General">
                  <c:v>9.9</c:v>
                </c:pt>
                <c:pt idx="10">
                  <c:v>10.0</c:v>
                </c:pt>
                <c:pt idx="11">
                  <c:v>10.1</c:v>
                </c:pt>
                <c:pt idx="12" formatCode="0.00">
                  <c:v>10.2</c:v>
                </c:pt>
                <c:pt idx="13" formatCode="0.00">
                  <c:v>10.25</c:v>
                </c:pt>
                <c:pt idx="14" formatCode="0.00">
                  <c:v>10.3</c:v>
                </c:pt>
                <c:pt idx="15" formatCode="0.00">
                  <c:v>10.365</c:v>
                </c:pt>
                <c:pt idx="16" formatCode="0.00">
                  <c:v>10.365</c:v>
                </c:pt>
                <c:pt idx="17" formatCode="0.00">
                  <c:v>10.37</c:v>
                </c:pt>
                <c:pt idx="18" formatCode="0.00">
                  <c:v>10.38</c:v>
                </c:pt>
                <c:pt idx="19" formatCode="0.00">
                  <c:v>10.39</c:v>
                </c:pt>
                <c:pt idx="20" formatCode="0.00">
                  <c:v>10.4</c:v>
                </c:pt>
                <c:pt idx="21" formatCode="0.00">
                  <c:v>10.4</c:v>
                </c:pt>
                <c:pt idx="22" formatCode="0.00">
                  <c:v>10.4</c:v>
                </c:pt>
                <c:pt idx="23" formatCode="0.00">
                  <c:v>10.4</c:v>
                </c:pt>
                <c:pt idx="24" formatCode="0.00">
                  <c:v>10.4</c:v>
                </c:pt>
              </c:numCache>
            </c:numRef>
          </c:yVal>
          <c:smooth val="0"/>
        </c:ser>
        <c:ser>
          <c:idx val="2"/>
          <c:order val="2"/>
          <c:spPr>
            <a:ln w="28575">
              <a:noFill/>
            </a:ln>
          </c:spPr>
          <c:marker>
            <c:symbol val="circle"/>
            <c:size val="10"/>
            <c:spPr>
              <a:noFill/>
              <a:ln>
                <a:solidFill>
                  <a:srgbClr val="FF6600"/>
                </a:solidFill>
                <a:prstDash val="solid"/>
              </a:ln>
            </c:spPr>
          </c:marker>
          <c:xVal>
            <c:numRef>
              <c:f>'Fig 2.15'!$A$52:$A$67</c:f>
              <c:numCache>
                <c:formatCode>General</c:formatCode>
                <c:ptCount val="16"/>
                <c:pt idx="0">
                  <c:v>2100.0</c:v>
                </c:pt>
                <c:pt idx="1">
                  <c:v>2120.0</c:v>
                </c:pt>
                <c:pt idx="2">
                  <c:v>2140.0</c:v>
                </c:pt>
                <c:pt idx="3">
                  <c:v>2160.0</c:v>
                </c:pt>
                <c:pt idx="4">
                  <c:v>2180.0</c:v>
                </c:pt>
                <c:pt idx="5">
                  <c:v>2200.0</c:v>
                </c:pt>
                <c:pt idx="6">
                  <c:v>2250.0</c:v>
                </c:pt>
                <c:pt idx="7">
                  <c:v>2300.0</c:v>
                </c:pt>
                <c:pt idx="8">
                  <c:v>2350.0</c:v>
                </c:pt>
                <c:pt idx="9">
                  <c:v>2400.0</c:v>
                </c:pt>
                <c:pt idx="10">
                  <c:v>2500.0</c:v>
                </c:pt>
                <c:pt idx="11">
                  <c:v>2600.0</c:v>
                </c:pt>
                <c:pt idx="12">
                  <c:v>2700.0</c:v>
                </c:pt>
                <c:pt idx="13">
                  <c:v>2800.0</c:v>
                </c:pt>
                <c:pt idx="14">
                  <c:v>2900.0</c:v>
                </c:pt>
                <c:pt idx="15">
                  <c:v>3000.0</c:v>
                </c:pt>
              </c:numCache>
            </c:numRef>
          </c:xVal>
          <c:yVal>
            <c:numRef>
              <c:f>'Fig 2.15'!$C$52:$C$67</c:f>
              <c:numCache>
                <c:formatCode>General</c:formatCode>
                <c:ptCount val="16"/>
                <c:pt idx="0">
                  <c:v>9.0</c:v>
                </c:pt>
                <c:pt idx="1">
                  <c:v>7.4</c:v>
                </c:pt>
                <c:pt idx="2">
                  <c:v>6.0</c:v>
                </c:pt>
                <c:pt idx="3">
                  <c:v>5.0</c:v>
                </c:pt>
                <c:pt idx="4">
                  <c:v>4.3</c:v>
                </c:pt>
                <c:pt idx="5">
                  <c:v>3.7</c:v>
                </c:pt>
                <c:pt idx="6">
                  <c:v>2.72</c:v>
                </c:pt>
                <c:pt idx="7">
                  <c:v>2.4</c:v>
                </c:pt>
                <c:pt idx="8">
                  <c:v>2.2</c:v>
                </c:pt>
                <c:pt idx="9">
                  <c:v>2.1</c:v>
                </c:pt>
                <c:pt idx="10">
                  <c:v>2.0</c:v>
                </c:pt>
                <c:pt idx="11">
                  <c:v>2.0</c:v>
                </c:pt>
                <c:pt idx="12">
                  <c:v>2.0</c:v>
                </c:pt>
                <c:pt idx="13">
                  <c:v>2.0</c:v>
                </c:pt>
                <c:pt idx="14">
                  <c:v>2.0</c:v>
                </c:pt>
                <c:pt idx="15">
                  <c:v>2.0</c:v>
                </c:pt>
              </c:numCache>
            </c:numRef>
          </c:yVal>
          <c:smooth val="0"/>
        </c:ser>
        <c:ser>
          <c:idx val="3"/>
          <c:order val="3"/>
          <c:spPr>
            <a:ln w="28575">
              <a:noFill/>
            </a:ln>
          </c:spPr>
          <c:marker>
            <c:symbol val="x"/>
            <c:size val="10"/>
            <c:spPr>
              <a:noFill/>
              <a:ln>
                <a:solidFill>
                  <a:srgbClr val="0000FF"/>
                </a:solidFill>
                <a:prstDash val="solid"/>
              </a:ln>
            </c:spPr>
          </c:marker>
          <c:xVal>
            <c:numRef>
              <c:f>'Fig 2.15'!$A$60:$A$67</c:f>
              <c:numCache>
                <c:formatCode>General</c:formatCode>
                <c:ptCount val="8"/>
                <c:pt idx="0">
                  <c:v>2350.0</c:v>
                </c:pt>
                <c:pt idx="1">
                  <c:v>2400.0</c:v>
                </c:pt>
                <c:pt idx="2">
                  <c:v>2500.0</c:v>
                </c:pt>
                <c:pt idx="3">
                  <c:v>2600.0</c:v>
                </c:pt>
                <c:pt idx="4">
                  <c:v>2700.0</c:v>
                </c:pt>
                <c:pt idx="5">
                  <c:v>2800.0</c:v>
                </c:pt>
                <c:pt idx="6">
                  <c:v>2900.0</c:v>
                </c:pt>
                <c:pt idx="7">
                  <c:v>3000.0</c:v>
                </c:pt>
              </c:numCache>
            </c:numRef>
          </c:xVal>
          <c:yVal>
            <c:numRef>
              <c:f>'Fig 2.15'!$D$60:$D$67</c:f>
              <c:numCache>
                <c:formatCode>General</c:formatCode>
                <c:ptCount val="8"/>
                <c:pt idx="0">
                  <c:v>3.3</c:v>
                </c:pt>
                <c:pt idx="1">
                  <c:v>3.6</c:v>
                </c:pt>
                <c:pt idx="2">
                  <c:v>4.0</c:v>
                </c:pt>
                <c:pt idx="3">
                  <c:v>4.2</c:v>
                </c:pt>
                <c:pt idx="4">
                  <c:v>4.4</c:v>
                </c:pt>
                <c:pt idx="5">
                  <c:v>4.5</c:v>
                </c:pt>
                <c:pt idx="6">
                  <c:v>4.5</c:v>
                </c:pt>
                <c:pt idx="7">
                  <c:v>4.5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99625336"/>
        <c:axId val="2098462840"/>
      </c:scatterChart>
      <c:valAx>
        <c:axId val="2099625336"/>
        <c:scaling>
          <c:orientation val="minMax"/>
          <c:max val="3000.0"/>
          <c:min val="1500.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>
            <c:manualLayout>
              <c:xMode val="edge"/>
              <c:yMode val="edge"/>
              <c:x val="0.518693843180483"/>
              <c:y val="0.909981534853841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in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2098462840"/>
        <c:crosses val="autoZero"/>
        <c:crossBetween val="midCat"/>
        <c:majorUnit val="500.0"/>
      </c:valAx>
      <c:valAx>
        <c:axId val="2098462840"/>
        <c:scaling>
          <c:orientation val="minMax"/>
          <c:max val="12.0"/>
        </c:scaling>
        <c:delete val="0"/>
        <c:axPos val="l"/>
        <c:majorGridlines>
          <c:spPr>
            <a:ln w="3175">
              <a:noFill/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Population 109</a:t>
                </a:r>
              </a:p>
            </c:rich>
          </c:tx>
          <c:layout>
            <c:manualLayout>
              <c:xMode val="edge"/>
              <c:yMode val="edge"/>
              <c:x val="0.0356327520167417"/>
              <c:y val="0.345879128878669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in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2099625336"/>
        <c:crosses val="autoZero"/>
        <c:crossBetween val="midCat"/>
      </c:valAx>
      <c:spPr>
        <a:noFill/>
        <a:ln w="12700">
          <a:noFill/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noFill/>
      <a:prstDash val="solid"/>
    </a:ln>
  </c:spPr>
  <c:txPr>
    <a:bodyPr/>
    <a:lstStyle/>
    <a:p>
      <a:pPr>
        <a:defRPr sz="18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13" name="Shape 13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20717902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200" dirty="0" smtClean="0">
                <a:effectLst/>
                <a:latin typeface="+mn-lt"/>
                <a:ea typeface="+mn-ea"/>
                <a:cs typeface="+mn-cs"/>
                <a:sym typeface="Helvetica Neue"/>
              </a:rPr>
              <a:t>Figure 2.1 Nighttime image of Earth from satellites. (NASA, Visible Earth, http://</a:t>
            </a:r>
            <a:r>
              <a:rPr lang="en-US" sz="2200" dirty="0" err="1" smtClean="0">
                <a:effectLst/>
                <a:latin typeface="+mn-lt"/>
                <a:ea typeface="+mn-ea"/>
                <a:cs typeface="+mn-cs"/>
                <a:sym typeface="Helvetica Neue"/>
              </a:rPr>
              <a:t>eoimages.gsfc.nasa.gov</a:t>
            </a:r>
            <a:r>
              <a:rPr lang="en-US" sz="2200" dirty="0" smtClean="0">
                <a:effectLst/>
                <a:latin typeface="+mn-lt"/>
                <a:ea typeface="+mn-ea"/>
                <a:cs typeface="+mn-cs"/>
                <a:sym typeface="Helvetica Neue"/>
              </a:rPr>
              <a:t>/images/</a:t>
            </a:r>
            <a:r>
              <a:rPr lang="en-US" sz="2200" dirty="0" err="1" smtClean="0">
                <a:effectLst/>
                <a:latin typeface="+mn-lt"/>
                <a:ea typeface="+mn-ea"/>
                <a:cs typeface="+mn-cs"/>
                <a:sym typeface="Helvetica Neue"/>
              </a:rPr>
              <a:t>imagerecords</a:t>
            </a:r>
            <a:r>
              <a:rPr lang="en-US" sz="2200" dirty="0" smtClean="0">
                <a:effectLst/>
                <a:latin typeface="+mn-lt"/>
                <a:ea typeface="+mn-ea"/>
                <a:cs typeface="+mn-cs"/>
                <a:sym typeface="Helvetica Neue"/>
              </a:rPr>
              <a:t>/55000/55167/earth_lights_4800.tif.)</a:t>
            </a:r>
            <a:r>
              <a:rPr lang="en-US" dirty="0" smtClean="0">
                <a:effectLst/>
              </a:rPr>
              <a:t> </a:t>
            </a:r>
            <a:endParaRPr lang="en-US" sz="2200" dirty="0">
              <a:effectLst/>
              <a:latin typeface="+mn-lt"/>
              <a:ea typeface="+mn-ea"/>
              <a:cs typeface="+mn-cs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2643342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200" dirty="0" smtClean="0">
                <a:effectLst/>
                <a:latin typeface="+mn-lt"/>
                <a:ea typeface="+mn-ea"/>
                <a:cs typeface="+mn-cs"/>
                <a:sym typeface="Helvetica Neue"/>
              </a:rPr>
              <a:t>Figure 2.10 World and U.S. production of natural gas with predictions.</a:t>
            </a:r>
            <a:r>
              <a:rPr lang="en-US" dirty="0" smtClean="0">
                <a:effectLst/>
              </a:rPr>
              <a:t> </a:t>
            </a:r>
            <a:endParaRPr lang="en-US" sz="2200" dirty="0">
              <a:effectLst/>
              <a:latin typeface="+mn-lt"/>
              <a:ea typeface="+mn-ea"/>
              <a:cs typeface="+mn-cs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1056163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200" dirty="0" smtClean="0">
                <a:effectLst/>
                <a:latin typeface="+mn-lt"/>
                <a:ea typeface="+mn-ea"/>
                <a:cs typeface="+mn-cs"/>
                <a:sym typeface="Helvetica Neue"/>
              </a:rPr>
              <a:t>Figure 2.11 Production of coal in the world plus major coal-producing nations.</a:t>
            </a:r>
            <a:r>
              <a:rPr lang="en-US" dirty="0" smtClean="0">
                <a:effectLst/>
              </a:rPr>
              <a:t> </a:t>
            </a:r>
            <a:endParaRPr lang="en-US" sz="2200" dirty="0">
              <a:effectLst/>
              <a:latin typeface="+mn-lt"/>
              <a:ea typeface="+mn-ea"/>
              <a:cs typeface="+mn-cs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1056163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200" dirty="0" smtClean="0">
                <a:effectLst/>
                <a:latin typeface="+mn-lt"/>
                <a:ea typeface="+mn-ea"/>
                <a:cs typeface="+mn-cs"/>
                <a:sym typeface="Helvetica Neue"/>
              </a:rPr>
              <a:t>Figure 2.7 United States oil demand, production, and imports.</a:t>
            </a:r>
            <a:r>
              <a:rPr lang="en-US" dirty="0" smtClean="0">
                <a:effectLst/>
              </a:rPr>
              <a:t> </a:t>
            </a:r>
            <a:endParaRPr lang="en-US" sz="2200" dirty="0">
              <a:effectLst/>
              <a:latin typeface="+mn-lt"/>
              <a:ea typeface="+mn-ea"/>
              <a:cs typeface="+mn-cs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1056163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200" dirty="0" smtClean="0">
                <a:effectLst/>
                <a:latin typeface="+mn-lt"/>
                <a:ea typeface="+mn-ea"/>
                <a:cs typeface="+mn-cs"/>
                <a:sym typeface="Helvetica Neue"/>
              </a:rPr>
              <a:t>Figure 2.13 World use of fossil fuels on long time scale.</a:t>
            </a:r>
            <a:endParaRPr lang="en-US" sz="2200" dirty="0">
              <a:effectLst/>
              <a:latin typeface="+mn-lt"/>
              <a:ea typeface="+mn-ea"/>
              <a:cs typeface="+mn-cs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1056163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200" dirty="0" smtClean="0">
                <a:effectLst/>
                <a:latin typeface="+mn-lt"/>
                <a:ea typeface="+mn-ea"/>
                <a:cs typeface="+mn-cs"/>
                <a:sym typeface="Helvetica Neue"/>
              </a:rPr>
              <a:t>Figure 2.14 Production of electricity from nuclear power plants. Notice that Europe and the United States have a large portion of the total.</a:t>
            </a:r>
            <a:r>
              <a:rPr lang="en-US" dirty="0" smtClean="0">
                <a:effectLst/>
              </a:rPr>
              <a:t> </a:t>
            </a:r>
            <a:endParaRPr lang="en-US" sz="2200" dirty="0">
              <a:effectLst/>
              <a:latin typeface="+mn-lt"/>
              <a:ea typeface="+mn-ea"/>
              <a:cs typeface="+mn-cs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1056163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200" dirty="0" smtClean="0">
                <a:effectLst/>
                <a:latin typeface="+mn-lt"/>
                <a:ea typeface="+mn-ea"/>
                <a:cs typeface="+mn-cs"/>
                <a:sym typeface="Helvetica Neue"/>
              </a:rPr>
              <a:t>Figure 2.15 Population from 1500 to present with possible future populations.</a:t>
            </a:r>
            <a:r>
              <a:rPr lang="en-US" dirty="0" smtClean="0">
                <a:effectLst/>
              </a:rPr>
              <a:t> </a:t>
            </a:r>
            <a:endParaRPr lang="en-US" sz="2200" dirty="0">
              <a:effectLst/>
              <a:latin typeface="+mn-lt"/>
              <a:ea typeface="+mn-ea"/>
              <a:cs typeface="+mn-cs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1056163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200" dirty="0" smtClean="0">
                <a:effectLst/>
                <a:latin typeface="+mn-lt"/>
                <a:ea typeface="+mn-ea"/>
                <a:cs typeface="+mn-cs"/>
                <a:sym typeface="Helvetica Neue"/>
              </a:rPr>
              <a:t>Figure 2.2 Consumption of energy for nations with large population or large GDP. </a:t>
            </a:r>
            <a:r>
              <a:rPr lang="en-US" sz="2200" dirty="0" err="1" smtClean="0">
                <a:effectLst/>
                <a:latin typeface="+mn-lt"/>
                <a:ea typeface="+mn-ea"/>
                <a:cs typeface="+mn-cs"/>
                <a:sym typeface="Helvetica Neue"/>
              </a:rPr>
              <a:t>MCSAm</a:t>
            </a:r>
            <a:r>
              <a:rPr lang="en-US" sz="2200" dirty="0" smtClean="0">
                <a:effectLst/>
                <a:latin typeface="+mn-lt"/>
                <a:ea typeface="+mn-ea"/>
                <a:cs typeface="+mn-cs"/>
                <a:sym typeface="Helvetica Neue"/>
              </a:rPr>
              <a:t> stands for Mexico, Central, and South America.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5930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200" dirty="0" smtClean="0">
                <a:effectLst/>
                <a:latin typeface="+mn-lt"/>
                <a:ea typeface="+mn-ea"/>
                <a:cs typeface="+mn-cs"/>
                <a:sym typeface="Helvetica Neue"/>
              </a:rPr>
              <a:t>Figure 2.3 Consumption of world energy, 2012, by resource.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01420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defTabSz="45720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00" dirty="0" smtClean="0">
                <a:effectLst/>
                <a:latin typeface="+mn-lt"/>
                <a:ea typeface="+mn-ea"/>
                <a:cs typeface="+mn-cs"/>
                <a:sym typeface="Helvetica Neue"/>
              </a:rPr>
              <a:t>Figure 2.5 World electric energy from non hydro renewables.</a:t>
            </a:r>
            <a:r>
              <a:rPr lang="en-US" dirty="0" smtClean="0">
                <a:effectLst/>
              </a:rPr>
              <a:t> </a:t>
            </a:r>
            <a:endParaRPr lang="en-US" sz="2200" dirty="0" smtClean="0">
              <a:effectLst/>
              <a:latin typeface="+mn-lt"/>
              <a:ea typeface="+mn-ea"/>
              <a:cs typeface="+mn-cs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731116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200" dirty="0" smtClean="0">
                <a:effectLst/>
                <a:latin typeface="+mn-lt"/>
                <a:ea typeface="+mn-ea"/>
                <a:cs typeface="+mn-cs"/>
                <a:sym typeface="Helvetica Neue"/>
              </a:rPr>
              <a:t>Figure 2.4 Electric energy from non fossil fuels for nations with large populations or large GDP.</a:t>
            </a:r>
            <a:endParaRPr lang="en-US" sz="2200" dirty="0">
              <a:effectLst/>
              <a:latin typeface="+mn-lt"/>
              <a:ea typeface="+mn-ea"/>
              <a:cs typeface="+mn-cs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8180050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200" dirty="0" smtClean="0">
                <a:effectLst/>
                <a:latin typeface="+mn-lt"/>
                <a:ea typeface="+mn-ea"/>
                <a:cs typeface="+mn-cs"/>
                <a:sym typeface="Helvetica Neue"/>
              </a:rPr>
              <a:t>Figure 2.6 Energy flow, quads, for the United States, 2013, from production to end-use sectors  plus percentage from supply sources and percentage to demand sectors (Data from Energy Information Administration (EIA), U.S. Department of Energy. http://</a:t>
            </a:r>
            <a:r>
              <a:rPr lang="en-US" sz="2200" dirty="0" err="1" smtClean="0">
                <a:effectLst/>
                <a:latin typeface="+mn-lt"/>
                <a:ea typeface="+mn-ea"/>
                <a:cs typeface="+mn-cs"/>
                <a:sym typeface="Helvetica Neue"/>
              </a:rPr>
              <a:t>www.eia.doe.gov</a:t>
            </a:r>
            <a:r>
              <a:rPr lang="en-US" sz="2200" dirty="0" smtClean="0">
                <a:effectLst/>
                <a:latin typeface="+mn-lt"/>
                <a:ea typeface="+mn-ea"/>
                <a:cs typeface="+mn-cs"/>
                <a:sym typeface="Helvetica Neue"/>
              </a:rPr>
              <a:t>/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32265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200" dirty="0" smtClean="0">
                <a:effectLst/>
                <a:latin typeface="+mn-lt"/>
                <a:ea typeface="+mn-ea"/>
                <a:cs typeface="+mn-cs"/>
                <a:sym typeface="Helvetica Neue"/>
              </a:rPr>
              <a:t>Figure 2.7 United States oil demand, production, and imports.</a:t>
            </a:r>
            <a:r>
              <a:rPr lang="en-US" dirty="0" smtClean="0">
                <a:effectLst/>
              </a:rPr>
              <a:t> </a:t>
            </a:r>
            <a:endParaRPr lang="en-US" sz="2200" dirty="0">
              <a:effectLst/>
              <a:latin typeface="+mn-lt"/>
              <a:ea typeface="+mn-ea"/>
              <a:cs typeface="+mn-cs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1056163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200" dirty="0" smtClean="0">
                <a:effectLst/>
                <a:latin typeface="+mn-lt"/>
                <a:ea typeface="+mn-ea"/>
                <a:cs typeface="+mn-cs"/>
                <a:sym typeface="Helvetica Neue"/>
              </a:rPr>
              <a:t>Figure 2.8 U.S. oil production and predicted curve.</a:t>
            </a:r>
            <a:r>
              <a:rPr lang="en-US" dirty="0" smtClean="0">
                <a:effectLst/>
              </a:rPr>
              <a:t> </a:t>
            </a:r>
            <a:endParaRPr lang="en-US" sz="2200" dirty="0">
              <a:effectLst/>
              <a:latin typeface="+mn-lt"/>
              <a:ea typeface="+mn-ea"/>
              <a:cs typeface="+mn-cs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1056163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200" dirty="0" smtClean="0">
                <a:effectLst/>
                <a:latin typeface="+mn-lt"/>
                <a:ea typeface="+mn-ea"/>
                <a:cs typeface="+mn-cs"/>
                <a:sym typeface="Helvetica Neue"/>
              </a:rPr>
              <a:t>Figure 2.9 World oil production and predicted curve.</a:t>
            </a:r>
            <a:r>
              <a:rPr lang="en-US" dirty="0" smtClean="0">
                <a:effectLst/>
              </a:rPr>
              <a:t> </a:t>
            </a:r>
            <a:endParaRPr lang="en-US" sz="2200" dirty="0">
              <a:effectLst/>
              <a:latin typeface="+mn-lt"/>
              <a:ea typeface="+mn-ea"/>
              <a:cs typeface="+mn-cs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1056163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xfrm>
            <a:off x="254000" y="6334124"/>
            <a:ext cx="437059" cy="298350"/>
          </a:xfrm>
          <a:prstGeom prst="rect">
            <a:avLst/>
          </a:prstGeom>
          <a:gradFill>
            <a:gsLst>
              <a:gs pos="0">
                <a:srgbClr val="BABABA"/>
              </a:gs>
              <a:gs pos="35000">
                <a:srgbClr val="CFCFCF"/>
              </a:gs>
              <a:gs pos="100000">
                <a:srgbClr val="EDEDED"/>
              </a:gs>
            </a:gsLst>
            <a:lin ang="16200000"/>
          </a:gradFill>
          <a:ln w="9525">
            <a:solidFill/>
            <a:bevel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/>
          <a:lstStyle>
            <a:lvl1pPr algn="l"/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  <p:sp>
        <p:nvSpPr>
          <p:cNvPr id="10" name="Shape 1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11" name="Shape 1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sldNum" sz="quarter" idx="2"/>
          </p:nvPr>
        </p:nvSpPr>
        <p:spPr>
          <a:xfrm>
            <a:off x="6553200" y="6245225"/>
            <a:ext cx="2133600" cy="288824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r">
              <a:defRPr sz="1400"/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  <p:sp>
        <p:nvSpPr>
          <p:cNvPr id="3" name="Shape 3"/>
          <p:cNvSpPr>
            <a:spLocks noGrp="1"/>
          </p:cNvSpPr>
          <p:nvPr>
            <p:ph type="title"/>
          </p:nvPr>
        </p:nvSpPr>
        <p:spPr>
          <a:xfrm>
            <a:off x="457200" y="92074"/>
            <a:ext cx="8229600" cy="1508127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/>
          <a:lstStyle/>
          <a:p>
            <a:pPr lvl="0"/>
            <a:endParaRPr/>
          </a:p>
        </p:txBody>
      </p:sp>
      <p:sp>
        <p:nvSpPr>
          <p:cNvPr id="4" name="Shape 4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38600" cy="3900488"/>
          </a:xfrm>
          <a:prstGeom prst="rect">
            <a:avLst/>
          </a:prstGeom>
          <a:ln w="12700">
            <a:miter lim="400000"/>
          </a:ln>
        </p:spPr>
        <p:txBody>
          <a:bodyPr lIns="45719" rIns="45719"/>
          <a:lstStyle/>
          <a:p>
            <a:pPr lvl="0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xmlns:p14="http://schemas.microsoft.com/office/powerpoint/2010/main" spd="med"/>
  <p:txStyles>
    <p:titleStyle>
      <a:lvl1pPr algn="ctr">
        <a:defRPr sz="4400">
          <a:latin typeface="Arial"/>
          <a:ea typeface="Arial"/>
          <a:cs typeface="Arial"/>
          <a:sym typeface="Arial"/>
        </a:defRPr>
      </a:lvl1pPr>
      <a:lvl2pPr algn="ctr">
        <a:defRPr sz="4400">
          <a:latin typeface="Arial"/>
          <a:ea typeface="Arial"/>
          <a:cs typeface="Arial"/>
          <a:sym typeface="Arial"/>
        </a:defRPr>
      </a:lvl2pPr>
      <a:lvl3pPr algn="ctr">
        <a:defRPr sz="4400">
          <a:latin typeface="Arial"/>
          <a:ea typeface="Arial"/>
          <a:cs typeface="Arial"/>
          <a:sym typeface="Arial"/>
        </a:defRPr>
      </a:lvl3pPr>
      <a:lvl4pPr algn="ctr">
        <a:defRPr sz="4400">
          <a:latin typeface="Arial"/>
          <a:ea typeface="Arial"/>
          <a:cs typeface="Arial"/>
          <a:sym typeface="Arial"/>
        </a:defRPr>
      </a:lvl4pPr>
      <a:lvl5pPr algn="ctr">
        <a:defRPr sz="4400">
          <a:latin typeface="Arial"/>
          <a:ea typeface="Arial"/>
          <a:cs typeface="Arial"/>
          <a:sym typeface="Arial"/>
        </a:defRPr>
      </a:lvl5pPr>
      <a:lvl6pPr indent="457200" algn="ctr">
        <a:defRPr sz="4400">
          <a:latin typeface="Arial"/>
          <a:ea typeface="Arial"/>
          <a:cs typeface="Arial"/>
          <a:sym typeface="Arial"/>
        </a:defRPr>
      </a:lvl6pPr>
      <a:lvl7pPr indent="914400" algn="ctr">
        <a:defRPr sz="4400">
          <a:latin typeface="Arial"/>
          <a:ea typeface="Arial"/>
          <a:cs typeface="Arial"/>
          <a:sym typeface="Arial"/>
        </a:defRPr>
      </a:lvl7pPr>
      <a:lvl8pPr indent="1371600" algn="ctr">
        <a:defRPr sz="4400">
          <a:latin typeface="Arial"/>
          <a:ea typeface="Arial"/>
          <a:cs typeface="Arial"/>
          <a:sym typeface="Arial"/>
        </a:defRPr>
      </a:lvl8pPr>
      <a:lvl9pPr indent="1828800" algn="ctr">
        <a:defRPr sz="4400">
          <a:latin typeface="Arial"/>
          <a:ea typeface="Arial"/>
          <a:cs typeface="Arial"/>
          <a:sym typeface="Arial"/>
        </a:defRPr>
      </a:lvl9pPr>
    </p:titleStyle>
    <p:bodyStyle>
      <a:lvl1pPr marL="342900" indent="-342900">
        <a:spcBef>
          <a:spcPts val="700"/>
        </a:spcBef>
        <a:buSzPct val="100000"/>
        <a:buChar char="»"/>
        <a:defRPr sz="3200">
          <a:latin typeface="Arial"/>
          <a:ea typeface="Arial"/>
          <a:cs typeface="Arial"/>
          <a:sym typeface="Arial"/>
        </a:defRPr>
      </a:lvl1pPr>
      <a:lvl2pPr marL="783771" indent="-326571">
        <a:spcBef>
          <a:spcPts val="700"/>
        </a:spcBef>
        <a:buSzPct val="100000"/>
        <a:buChar char="–"/>
        <a:defRPr sz="3200">
          <a:latin typeface="Arial"/>
          <a:ea typeface="Arial"/>
          <a:cs typeface="Arial"/>
          <a:sym typeface="Arial"/>
        </a:defRPr>
      </a:lvl2pPr>
      <a:lvl3pPr marL="1219200" indent="-304800">
        <a:spcBef>
          <a:spcPts val="700"/>
        </a:spcBef>
        <a:buSzPct val="100000"/>
        <a:buChar char="•"/>
        <a:defRPr sz="3200">
          <a:latin typeface="Arial"/>
          <a:ea typeface="Arial"/>
          <a:cs typeface="Arial"/>
          <a:sym typeface="Arial"/>
        </a:defRPr>
      </a:lvl3pPr>
      <a:lvl4pPr marL="1737360" indent="-365760">
        <a:spcBef>
          <a:spcPts val="700"/>
        </a:spcBef>
        <a:buSzPct val="100000"/>
        <a:buChar char="–"/>
        <a:defRPr sz="3200">
          <a:latin typeface="Arial"/>
          <a:ea typeface="Arial"/>
          <a:cs typeface="Arial"/>
          <a:sym typeface="Arial"/>
        </a:defRPr>
      </a:lvl4pPr>
      <a:lvl5pPr marL="2235200" indent="-406400">
        <a:spcBef>
          <a:spcPts val="700"/>
        </a:spcBef>
        <a:buSzPct val="100000"/>
        <a:buChar char="»"/>
        <a:defRPr sz="3200">
          <a:latin typeface="Arial"/>
          <a:ea typeface="Arial"/>
          <a:cs typeface="Arial"/>
          <a:sym typeface="Arial"/>
        </a:defRPr>
      </a:lvl5pPr>
      <a:lvl6pPr marL="2692400" indent="-406400">
        <a:spcBef>
          <a:spcPts val="700"/>
        </a:spcBef>
        <a:buSzPct val="100000"/>
        <a:buChar char="•"/>
        <a:defRPr sz="3200">
          <a:latin typeface="Arial"/>
          <a:ea typeface="Arial"/>
          <a:cs typeface="Arial"/>
          <a:sym typeface="Arial"/>
        </a:defRPr>
      </a:lvl6pPr>
      <a:lvl7pPr marL="3149600" indent="-406400">
        <a:spcBef>
          <a:spcPts val="700"/>
        </a:spcBef>
        <a:buSzPct val="100000"/>
        <a:buChar char="•"/>
        <a:defRPr sz="3200">
          <a:latin typeface="Arial"/>
          <a:ea typeface="Arial"/>
          <a:cs typeface="Arial"/>
          <a:sym typeface="Arial"/>
        </a:defRPr>
      </a:lvl7pPr>
      <a:lvl8pPr marL="3606800" indent="-406400">
        <a:spcBef>
          <a:spcPts val="700"/>
        </a:spcBef>
        <a:buSzPct val="100000"/>
        <a:buChar char="•"/>
        <a:defRPr sz="3200">
          <a:latin typeface="Arial"/>
          <a:ea typeface="Arial"/>
          <a:cs typeface="Arial"/>
          <a:sym typeface="Arial"/>
        </a:defRPr>
      </a:lvl8pPr>
      <a:lvl9pPr marL="4064000" indent="-406400">
        <a:spcBef>
          <a:spcPts val="700"/>
        </a:spcBef>
        <a:buSzPct val="100000"/>
        <a:buChar char="•"/>
        <a:defRPr sz="3200">
          <a:latin typeface="Arial"/>
          <a:ea typeface="Arial"/>
          <a:cs typeface="Arial"/>
          <a:sym typeface="Arial"/>
        </a:defRPr>
      </a:lvl9pPr>
    </p:bodyStyle>
    <p:otherStyle>
      <a:lvl1pPr algn="r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1pPr>
      <a:lvl2pPr indent="457200" algn="r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2pPr>
      <a:lvl3pPr indent="914400" algn="r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3pPr>
      <a:lvl4pPr indent="1371600" algn="r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4pPr>
      <a:lvl5pPr indent="1828800" algn="r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5pPr>
      <a:lvl6pPr algn="r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6pPr>
      <a:lvl7pPr algn="r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7pPr>
      <a:lvl8pPr algn="r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8pPr>
      <a:lvl9pPr algn="r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chart" Target="../charts/char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chart" Target="../charts/char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3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chart" Target="../charts/char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chart" Target="../charts/char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chart" Target="../charts/char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225" y="117382"/>
            <a:ext cx="436621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813816">
              <a:defRPr sz="1800"/>
            </a:pPr>
            <a:r>
              <a:rPr lang="en-US" sz="3200" b="1" dirty="0">
                <a:solidFill>
                  <a:srgbClr val="FFFB00"/>
                </a:solidFill>
              </a:rPr>
              <a:t>INTRODUCTION TO</a:t>
            </a:r>
            <a:br>
              <a:rPr lang="en-US" sz="3200" b="1" dirty="0">
                <a:solidFill>
                  <a:srgbClr val="FFFB00"/>
                </a:solidFill>
              </a:rPr>
            </a:br>
            <a:r>
              <a:rPr lang="en-US" sz="3200" b="1" dirty="0" smtClean="0">
                <a:solidFill>
                  <a:srgbClr val="FFFB00"/>
                </a:solidFill>
              </a:rPr>
              <a:t>BIOENERGY</a:t>
            </a:r>
            <a:endParaRPr lang="en-US" sz="3200" b="1" dirty="0">
              <a:solidFill>
                <a:srgbClr val="FFFB00"/>
              </a:solidFill>
            </a:endParaRPr>
          </a:p>
          <a:p>
            <a:pPr lvl="0" algn="ctr" defTabSz="813816">
              <a:defRPr sz="1800"/>
            </a:pPr>
            <a:r>
              <a:rPr lang="en-US" sz="3200" b="1" dirty="0" smtClean="0">
                <a:solidFill>
                  <a:srgbClr val="FFFB00"/>
                </a:solidFill>
              </a:rPr>
              <a:t>Nelson </a:t>
            </a:r>
            <a:r>
              <a:rPr lang="en-US" sz="3200" b="1" dirty="0">
                <a:solidFill>
                  <a:srgbClr val="FFFB00"/>
                </a:solidFill>
              </a:rPr>
              <a:t>&amp; </a:t>
            </a:r>
            <a:r>
              <a:rPr lang="en-US" sz="3200" b="1" dirty="0" err="1">
                <a:solidFill>
                  <a:srgbClr val="FFFB00"/>
                </a:solidFill>
              </a:rPr>
              <a:t>Starcher</a:t>
            </a:r>
            <a:endParaRPr lang="en-US" sz="3200" dirty="0"/>
          </a:p>
        </p:txBody>
      </p:sp>
      <p:pic>
        <p:nvPicPr>
          <p:cNvPr id="8" name="Picture 7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25" y="2365528"/>
            <a:ext cx="4538662" cy="4492471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0887" y="0"/>
            <a:ext cx="2238580" cy="3751333"/>
          </a:xfrm>
          <a:prstGeom prst="rect">
            <a:avLst/>
          </a:prstGeom>
        </p:spPr>
      </p:pic>
      <p:sp>
        <p:nvSpPr>
          <p:cNvPr id="14" name="Shape 17"/>
          <p:cNvSpPr/>
          <p:nvPr/>
        </p:nvSpPr>
        <p:spPr>
          <a:xfrm>
            <a:off x="493103" y="1702669"/>
            <a:ext cx="3124200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600">
                <a:solidFill>
                  <a:srgbClr val="FF0000"/>
                </a:solidFill>
              </a:defRPr>
            </a:lvl1pPr>
          </a:lstStyle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en-US" sz="3600" dirty="0" smtClean="0">
                <a:solidFill>
                  <a:srgbClr val="FF0000"/>
                </a:solidFill>
              </a:rPr>
              <a:t>2</a:t>
            </a:r>
            <a:r>
              <a:rPr sz="3600" dirty="0" smtClean="0">
                <a:solidFill>
                  <a:srgbClr val="FF0000"/>
                </a:solidFill>
              </a:rPr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Energy</a:t>
            </a:r>
            <a:endParaRPr sz="3600" dirty="0">
              <a:solidFill>
                <a:srgbClr val="FF0000"/>
              </a:solidFill>
            </a:endParaRPr>
          </a:p>
        </p:txBody>
      </p:sp>
      <p:pic>
        <p:nvPicPr>
          <p:cNvPr id="11" name="Picture 10" descr="Fig 9.8a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0887" y="3761840"/>
            <a:ext cx="4597137" cy="3096160"/>
          </a:xfrm>
          <a:prstGeom prst="rect">
            <a:avLst/>
          </a:prstGeom>
        </p:spPr>
      </p:pic>
      <p:pic>
        <p:nvPicPr>
          <p:cNvPr id="12" name="Picture 11" descr="Fig 5.3b cover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9467" y="0"/>
            <a:ext cx="2390659" cy="3761839"/>
          </a:xfrm>
          <a:prstGeom prst="rect">
            <a:avLst/>
          </a:prstGeom>
        </p:spPr>
      </p:pic>
      <p:cxnSp>
        <p:nvCxnSpPr>
          <p:cNvPr id="20" name="Straight Connector 19"/>
          <p:cNvCxnSpPr/>
          <p:nvPr/>
        </p:nvCxnSpPr>
        <p:spPr>
          <a:xfrm>
            <a:off x="4560887" y="0"/>
            <a:ext cx="0" cy="6858000"/>
          </a:xfrm>
          <a:prstGeom prst="line">
            <a:avLst/>
          </a:prstGeom>
          <a:noFill/>
          <a:ln w="25400" cap="flat">
            <a:solidFill>
              <a:schemeClr val="bg1"/>
            </a:solidFill>
            <a:prstDash val="solid"/>
            <a:bevel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1" name="Straight Connector 20"/>
          <p:cNvCxnSpPr/>
          <p:nvPr/>
        </p:nvCxnSpPr>
        <p:spPr>
          <a:xfrm>
            <a:off x="6799467" y="-1"/>
            <a:ext cx="0" cy="3761840"/>
          </a:xfrm>
          <a:prstGeom prst="line">
            <a:avLst/>
          </a:prstGeom>
          <a:noFill/>
          <a:ln w="25400" cap="flat">
            <a:solidFill>
              <a:schemeClr val="bg1"/>
            </a:solidFill>
            <a:prstDash val="solid"/>
            <a:bevel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3" name="Straight Connector 22"/>
          <p:cNvCxnSpPr/>
          <p:nvPr/>
        </p:nvCxnSpPr>
        <p:spPr>
          <a:xfrm flipV="1">
            <a:off x="4560887" y="3745050"/>
            <a:ext cx="4583113" cy="16789"/>
          </a:xfrm>
          <a:prstGeom prst="line">
            <a:avLst/>
          </a:prstGeom>
          <a:noFill/>
          <a:ln w="25400" cap="flat">
            <a:solidFill>
              <a:schemeClr val="bg1"/>
            </a:solidFill>
            <a:prstDash val="solid"/>
            <a:bevel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6" name="Straight Connector 25"/>
          <p:cNvCxnSpPr/>
          <p:nvPr/>
        </p:nvCxnSpPr>
        <p:spPr>
          <a:xfrm flipV="1">
            <a:off x="22225" y="2348739"/>
            <a:ext cx="4538662" cy="16790"/>
          </a:xfrm>
          <a:prstGeom prst="line">
            <a:avLst/>
          </a:prstGeom>
          <a:noFill/>
          <a:ln w="25400" cap="flat">
            <a:solidFill>
              <a:schemeClr val="bg1"/>
            </a:solidFill>
            <a:prstDash val="solid"/>
            <a:bevel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/>
        </p:nvSpPr>
        <p:spPr>
          <a:xfrm>
            <a:off x="8287652" y="6463594"/>
            <a:ext cx="856348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marL="342900" indent="-342900" algn="r">
              <a:spcBef>
                <a:spcPts val="400"/>
              </a:spcBef>
              <a:defRPr b="1"/>
            </a:lvl1pPr>
          </a:lstStyle>
          <a:p>
            <a:pPr lvl="0">
              <a:defRPr b="0"/>
            </a:pPr>
            <a:r>
              <a:rPr lang="en-US" b="0" dirty="0" smtClean="0"/>
              <a:t>B</a:t>
            </a:r>
            <a:r>
              <a:rPr b="0" dirty="0" smtClean="0"/>
              <a:t>E </a:t>
            </a:r>
            <a:r>
              <a:rPr lang="en-US" b="0" dirty="0" smtClean="0"/>
              <a:t>2</a:t>
            </a:r>
            <a:r>
              <a:rPr b="0" dirty="0" smtClean="0"/>
              <a:t>.</a:t>
            </a:r>
            <a:r>
              <a:rPr lang="en-US" b="0" dirty="0"/>
              <a:t>9</a:t>
            </a:r>
            <a:endParaRPr b="0" dirty="0"/>
          </a:p>
        </p:txBody>
      </p:sp>
      <p:sp>
        <p:nvSpPr>
          <p:cNvPr id="49" name="Shape 49"/>
          <p:cNvSpPr/>
          <p:nvPr/>
        </p:nvSpPr>
        <p:spPr>
          <a:xfrm>
            <a:off x="81205" y="6463594"/>
            <a:ext cx="964152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/>
            <a:r>
              <a:rPr dirty="0" smtClean="0"/>
              <a:t>WTAMU</a:t>
            </a:r>
            <a:endParaRPr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85454202"/>
              </p:ext>
            </p:extLst>
          </p:nvPr>
        </p:nvGraphicFramePr>
        <p:xfrm>
          <a:off x="850900" y="265679"/>
          <a:ext cx="7436752" cy="58787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8061207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/>
        </p:nvSpPr>
        <p:spPr>
          <a:xfrm>
            <a:off x="7877118" y="6463594"/>
            <a:ext cx="1138590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marL="342900" indent="-342900" algn="r">
              <a:spcBef>
                <a:spcPts val="400"/>
              </a:spcBef>
              <a:defRPr b="1"/>
            </a:lvl1pPr>
          </a:lstStyle>
          <a:p>
            <a:pPr lvl="0">
              <a:defRPr b="0"/>
            </a:pPr>
            <a:r>
              <a:rPr lang="en-US" b="0" dirty="0" smtClean="0"/>
              <a:t>B</a:t>
            </a:r>
            <a:r>
              <a:rPr b="0" dirty="0" smtClean="0"/>
              <a:t>E </a:t>
            </a:r>
            <a:r>
              <a:rPr lang="en-US" b="0" dirty="0" smtClean="0"/>
              <a:t>2</a:t>
            </a:r>
            <a:r>
              <a:rPr b="0" dirty="0" smtClean="0"/>
              <a:t>.</a:t>
            </a:r>
            <a:r>
              <a:rPr lang="en-US" b="0" dirty="0" smtClean="0"/>
              <a:t>10</a:t>
            </a:r>
            <a:endParaRPr b="0" dirty="0"/>
          </a:p>
        </p:txBody>
      </p:sp>
      <p:sp>
        <p:nvSpPr>
          <p:cNvPr id="49" name="Shape 49"/>
          <p:cNvSpPr/>
          <p:nvPr/>
        </p:nvSpPr>
        <p:spPr>
          <a:xfrm>
            <a:off x="81205" y="6463594"/>
            <a:ext cx="964152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/>
            <a:r>
              <a:rPr dirty="0" smtClean="0"/>
              <a:t>WTAMU</a:t>
            </a:r>
            <a:endParaRPr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604" y="272052"/>
            <a:ext cx="7969950" cy="5692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173743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/>
        </p:nvSpPr>
        <p:spPr>
          <a:xfrm>
            <a:off x="8043898" y="6463594"/>
            <a:ext cx="1100102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marL="342900" indent="-342900" algn="r">
              <a:spcBef>
                <a:spcPts val="400"/>
              </a:spcBef>
              <a:defRPr b="1"/>
            </a:lvl1pPr>
          </a:lstStyle>
          <a:p>
            <a:pPr lvl="0">
              <a:defRPr b="0"/>
            </a:pPr>
            <a:r>
              <a:rPr lang="en-US" b="0" dirty="0" smtClean="0"/>
              <a:t>B</a:t>
            </a:r>
            <a:r>
              <a:rPr b="0" dirty="0" smtClean="0"/>
              <a:t>E </a:t>
            </a:r>
            <a:r>
              <a:rPr lang="en-US" b="0" dirty="0" smtClean="0"/>
              <a:t>2</a:t>
            </a:r>
            <a:r>
              <a:rPr b="0" dirty="0" smtClean="0"/>
              <a:t>.</a:t>
            </a:r>
            <a:r>
              <a:rPr lang="en-US" b="0" dirty="0" smtClean="0"/>
              <a:t>11</a:t>
            </a:r>
            <a:endParaRPr b="0" dirty="0"/>
          </a:p>
        </p:txBody>
      </p:sp>
      <p:sp>
        <p:nvSpPr>
          <p:cNvPr id="49" name="Shape 49"/>
          <p:cNvSpPr/>
          <p:nvPr/>
        </p:nvSpPr>
        <p:spPr>
          <a:xfrm>
            <a:off x="81205" y="6463594"/>
            <a:ext cx="964152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/>
            <a:r>
              <a:rPr dirty="0" smtClean="0"/>
              <a:t>WTAMU</a:t>
            </a:r>
            <a:endParaRPr dirty="0"/>
          </a:p>
        </p:txBody>
      </p:sp>
      <p:graphicFrame>
        <p:nvGraphicFramePr>
          <p:cNvPr id="5" name="Char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6222091"/>
              </p:ext>
            </p:extLst>
          </p:nvPr>
        </p:nvGraphicFramePr>
        <p:xfrm>
          <a:off x="423442" y="343428"/>
          <a:ext cx="8423640" cy="449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1017096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/>
        </p:nvSpPr>
        <p:spPr>
          <a:xfrm>
            <a:off x="8056727" y="6463594"/>
            <a:ext cx="1087273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marL="342900" indent="-342900" algn="r">
              <a:spcBef>
                <a:spcPts val="400"/>
              </a:spcBef>
              <a:defRPr b="1"/>
            </a:lvl1pPr>
          </a:lstStyle>
          <a:p>
            <a:pPr lvl="0">
              <a:defRPr b="0"/>
            </a:pPr>
            <a:r>
              <a:rPr lang="en-US" b="0" dirty="0" smtClean="0"/>
              <a:t>B</a:t>
            </a:r>
            <a:r>
              <a:rPr b="0" dirty="0" smtClean="0"/>
              <a:t>E </a:t>
            </a:r>
            <a:r>
              <a:rPr lang="en-US" b="0" dirty="0" smtClean="0"/>
              <a:t>2</a:t>
            </a:r>
            <a:r>
              <a:rPr b="0" dirty="0" smtClean="0"/>
              <a:t>.</a:t>
            </a:r>
            <a:r>
              <a:rPr lang="en-US" b="0" dirty="0" smtClean="0"/>
              <a:t>12</a:t>
            </a:r>
            <a:endParaRPr b="0" dirty="0"/>
          </a:p>
        </p:txBody>
      </p:sp>
      <p:sp>
        <p:nvSpPr>
          <p:cNvPr id="49" name="Shape 49"/>
          <p:cNvSpPr/>
          <p:nvPr/>
        </p:nvSpPr>
        <p:spPr>
          <a:xfrm>
            <a:off x="81205" y="6463594"/>
            <a:ext cx="964152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/>
            <a:r>
              <a:rPr dirty="0" smtClean="0"/>
              <a:t>WTAMU</a:t>
            </a:r>
            <a:endParaRPr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0233" y="227950"/>
            <a:ext cx="6164644" cy="6604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95440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/>
        </p:nvSpPr>
        <p:spPr>
          <a:xfrm>
            <a:off x="8056727" y="6463594"/>
            <a:ext cx="1087273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marL="342900" indent="-342900" algn="r">
              <a:spcBef>
                <a:spcPts val="400"/>
              </a:spcBef>
              <a:defRPr b="1"/>
            </a:lvl1pPr>
          </a:lstStyle>
          <a:p>
            <a:pPr lvl="0">
              <a:defRPr b="0"/>
            </a:pPr>
            <a:r>
              <a:rPr lang="en-US" b="0" dirty="0" smtClean="0"/>
              <a:t>B</a:t>
            </a:r>
            <a:r>
              <a:rPr b="0" dirty="0" smtClean="0"/>
              <a:t>E </a:t>
            </a:r>
            <a:r>
              <a:rPr lang="en-US" b="0" dirty="0" smtClean="0"/>
              <a:t>2</a:t>
            </a:r>
            <a:r>
              <a:rPr b="0" dirty="0" smtClean="0"/>
              <a:t>.</a:t>
            </a:r>
            <a:r>
              <a:rPr lang="en-US" b="0" dirty="0" smtClean="0"/>
              <a:t>13</a:t>
            </a:r>
            <a:endParaRPr b="0" dirty="0"/>
          </a:p>
        </p:txBody>
      </p:sp>
      <p:sp>
        <p:nvSpPr>
          <p:cNvPr id="49" name="Shape 49"/>
          <p:cNvSpPr/>
          <p:nvPr/>
        </p:nvSpPr>
        <p:spPr>
          <a:xfrm>
            <a:off x="81205" y="6463594"/>
            <a:ext cx="964152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/>
            <a:r>
              <a:rPr dirty="0" smtClean="0"/>
              <a:t>WTAMU</a:t>
            </a:r>
            <a:endParaRPr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5357" y="153361"/>
            <a:ext cx="7011370" cy="6310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41808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/>
        </p:nvSpPr>
        <p:spPr>
          <a:xfrm>
            <a:off x="8056727" y="6463594"/>
            <a:ext cx="1087273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marL="342900" indent="-342900" algn="r">
              <a:spcBef>
                <a:spcPts val="400"/>
              </a:spcBef>
              <a:defRPr b="1"/>
            </a:lvl1pPr>
          </a:lstStyle>
          <a:p>
            <a:pPr lvl="0">
              <a:defRPr b="0"/>
            </a:pPr>
            <a:r>
              <a:rPr lang="en-US" b="0" dirty="0" smtClean="0"/>
              <a:t>B</a:t>
            </a:r>
            <a:r>
              <a:rPr b="0" dirty="0" smtClean="0"/>
              <a:t>E </a:t>
            </a:r>
            <a:r>
              <a:rPr lang="en-US" b="0" dirty="0" smtClean="0"/>
              <a:t>2</a:t>
            </a:r>
            <a:r>
              <a:rPr b="0" dirty="0" smtClean="0"/>
              <a:t>.</a:t>
            </a:r>
            <a:r>
              <a:rPr lang="en-US" b="0" dirty="0" smtClean="0"/>
              <a:t>14</a:t>
            </a:r>
            <a:endParaRPr b="0" dirty="0"/>
          </a:p>
        </p:txBody>
      </p:sp>
      <p:sp>
        <p:nvSpPr>
          <p:cNvPr id="49" name="Shape 49"/>
          <p:cNvSpPr/>
          <p:nvPr/>
        </p:nvSpPr>
        <p:spPr>
          <a:xfrm>
            <a:off x="81205" y="6463594"/>
            <a:ext cx="964152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/>
            <a:r>
              <a:rPr dirty="0" smtClean="0"/>
              <a:t>WTAMU</a:t>
            </a:r>
            <a:endParaRPr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5635616"/>
              </p:ext>
            </p:extLst>
          </p:nvPr>
        </p:nvGraphicFramePr>
        <p:xfrm>
          <a:off x="1045357" y="146074"/>
          <a:ext cx="6816866" cy="54981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68545990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/>
        </p:nvSpPr>
        <p:spPr>
          <a:xfrm>
            <a:off x="8056727" y="6463594"/>
            <a:ext cx="1087273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marL="342900" indent="-342900" algn="r">
              <a:spcBef>
                <a:spcPts val="400"/>
              </a:spcBef>
              <a:defRPr b="1"/>
            </a:lvl1pPr>
          </a:lstStyle>
          <a:p>
            <a:pPr lvl="0">
              <a:defRPr b="0"/>
            </a:pPr>
            <a:r>
              <a:rPr lang="en-US" b="0" dirty="0" smtClean="0"/>
              <a:t>B</a:t>
            </a:r>
            <a:r>
              <a:rPr b="0" dirty="0" smtClean="0"/>
              <a:t>E </a:t>
            </a:r>
            <a:r>
              <a:rPr lang="en-US" b="0" dirty="0" smtClean="0"/>
              <a:t>2</a:t>
            </a:r>
            <a:r>
              <a:rPr b="0" dirty="0" smtClean="0"/>
              <a:t>.</a:t>
            </a:r>
            <a:r>
              <a:rPr lang="en-US" b="0" dirty="0" smtClean="0"/>
              <a:t>15</a:t>
            </a:r>
            <a:endParaRPr b="0" dirty="0"/>
          </a:p>
        </p:txBody>
      </p:sp>
      <p:sp>
        <p:nvSpPr>
          <p:cNvPr id="49" name="Shape 49"/>
          <p:cNvSpPr/>
          <p:nvPr/>
        </p:nvSpPr>
        <p:spPr>
          <a:xfrm>
            <a:off x="81205" y="6463594"/>
            <a:ext cx="964152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/>
            <a:r>
              <a:rPr dirty="0" smtClean="0"/>
              <a:t>WTAMU</a:t>
            </a:r>
            <a:endParaRPr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7854804"/>
              </p:ext>
            </p:extLst>
          </p:nvPr>
        </p:nvGraphicFramePr>
        <p:xfrm>
          <a:off x="1228262" y="198643"/>
          <a:ext cx="6828465" cy="60099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1411139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>
            <a:spLocks noGrp="1"/>
          </p:cNvSpPr>
          <p:nvPr>
            <p:ph type="body" idx="1"/>
          </p:nvPr>
        </p:nvSpPr>
        <p:spPr>
          <a:xfrm>
            <a:off x="8197850" y="6419850"/>
            <a:ext cx="946150" cy="43815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algn="r">
              <a:spcBef>
                <a:spcPts val="400"/>
              </a:spcBef>
              <a:buSzTx/>
              <a:buNone/>
              <a:defRPr sz="1800"/>
            </a:lvl1pPr>
          </a:lstStyle>
          <a:p>
            <a:pPr lvl="0"/>
            <a:r>
              <a:rPr lang="en-US" dirty="0" smtClean="0"/>
              <a:t>B</a:t>
            </a:r>
            <a:r>
              <a:rPr dirty="0" smtClean="0"/>
              <a:t>E </a:t>
            </a:r>
            <a:r>
              <a:rPr lang="en-US" dirty="0" smtClean="0"/>
              <a:t>2</a:t>
            </a:r>
            <a:r>
              <a:rPr dirty="0" smtClean="0"/>
              <a:t>.1</a:t>
            </a:r>
            <a:endParaRPr dirty="0"/>
          </a:p>
        </p:txBody>
      </p:sp>
      <p:sp>
        <p:nvSpPr>
          <p:cNvPr id="23" name="Shape 23"/>
          <p:cNvSpPr/>
          <p:nvPr/>
        </p:nvSpPr>
        <p:spPr>
          <a:xfrm>
            <a:off x="81205" y="6463594"/>
            <a:ext cx="964152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/>
            <a:r>
              <a:rPr dirty="0" smtClean="0"/>
              <a:t>WTAMU</a:t>
            </a:r>
            <a:endParaRPr dirty="0"/>
          </a:p>
        </p:txBody>
      </p:sp>
      <p:pic>
        <p:nvPicPr>
          <p:cNvPr id="3" name="Picture 2" descr="Fig 2.1 earth lights.tif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17176"/>
            <a:ext cx="9144000" cy="3605305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/>
          <p:nvPr/>
        </p:nvSpPr>
        <p:spPr>
          <a:xfrm>
            <a:off x="8197850" y="6419850"/>
            <a:ext cx="946150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marL="342900" indent="-342900" algn="r">
              <a:spcBef>
                <a:spcPts val="400"/>
              </a:spcBef>
              <a:defRPr b="1"/>
            </a:lvl1pPr>
          </a:lstStyle>
          <a:p>
            <a:pPr lvl="0">
              <a:defRPr b="0"/>
            </a:pPr>
            <a:r>
              <a:rPr lang="en-US" b="0" dirty="0" smtClean="0"/>
              <a:t>B</a:t>
            </a:r>
            <a:r>
              <a:rPr b="0" dirty="0" smtClean="0"/>
              <a:t>E </a:t>
            </a:r>
            <a:r>
              <a:rPr lang="en-US" b="0" dirty="0" smtClean="0"/>
              <a:t>2</a:t>
            </a:r>
            <a:r>
              <a:rPr b="0" dirty="0" smtClean="0"/>
              <a:t>.2</a:t>
            </a:r>
            <a:endParaRPr b="0" dirty="0"/>
          </a:p>
        </p:txBody>
      </p:sp>
      <p:sp>
        <p:nvSpPr>
          <p:cNvPr id="27" name="Shape 27"/>
          <p:cNvSpPr/>
          <p:nvPr/>
        </p:nvSpPr>
        <p:spPr>
          <a:xfrm>
            <a:off x="81205" y="6463594"/>
            <a:ext cx="964152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/>
            <a:r>
              <a:rPr dirty="0" smtClean="0"/>
              <a:t>WTAMU</a:t>
            </a:r>
            <a:endParaRPr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77096557"/>
              </p:ext>
            </p:extLst>
          </p:nvPr>
        </p:nvGraphicFramePr>
        <p:xfrm>
          <a:off x="579718" y="0"/>
          <a:ext cx="7964517" cy="58903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717" y="466767"/>
            <a:ext cx="8319435" cy="525438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/>
        </p:nvSpPr>
        <p:spPr>
          <a:xfrm>
            <a:off x="8197850" y="6419850"/>
            <a:ext cx="946150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marL="342900" indent="-342900" algn="r">
              <a:spcBef>
                <a:spcPts val="400"/>
              </a:spcBef>
              <a:defRPr b="1"/>
            </a:lvl1pPr>
          </a:lstStyle>
          <a:p>
            <a:pPr lvl="0">
              <a:defRPr b="0"/>
            </a:pPr>
            <a:r>
              <a:rPr lang="en-US" b="0" dirty="0" smtClean="0"/>
              <a:t>B</a:t>
            </a:r>
            <a:r>
              <a:rPr b="0" dirty="0" smtClean="0"/>
              <a:t>E </a:t>
            </a:r>
            <a:r>
              <a:rPr lang="en-US" b="0" dirty="0" smtClean="0"/>
              <a:t>2</a:t>
            </a:r>
            <a:r>
              <a:rPr b="0" dirty="0" smtClean="0"/>
              <a:t>.3</a:t>
            </a:r>
            <a:endParaRPr b="0" dirty="0"/>
          </a:p>
        </p:txBody>
      </p:sp>
      <p:sp>
        <p:nvSpPr>
          <p:cNvPr id="31" name="Shape 31"/>
          <p:cNvSpPr/>
          <p:nvPr/>
        </p:nvSpPr>
        <p:spPr>
          <a:xfrm>
            <a:off x="81205" y="6463594"/>
            <a:ext cx="964152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/>
            <a:r>
              <a:rPr dirty="0" smtClean="0"/>
              <a:t>WTAMU</a:t>
            </a:r>
            <a:endParaRPr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4430" y="165148"/>
            <a:ext cx="7768293" cy="5991926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/>
          <p:nvPr/>
        </p:nvSpPr>
        <p:spPr>
          <a:xfrm>
            <a:off x="8197850" y="6419850"/>
            <a:ext cx="946150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marL="342900" indent="-342900" algn="r">
              <a:spcBef>
                <a:spcPts val="400"/>
              </a:spcBef>
              <a:defRPr b="1"/>
            </a:lvl1pPr>
          </a:lstStyle>
          <a:p>
            <a:pPr lvl="0">
              <a:defRPr b="0"/>
            </a:pPr>
            <a:r>
              <a:rPr lang="en-US" b="0" dirty="0" smtClean="0"/>
              <a:t>B</a:t>
            </a:r>
            <a:r>
              <a:rPr b="0" dirty="0" smtClean="0"/>
              <a:t>E </a:t>
            </a:r>
            <a:r>
              <a:rPr lang="en-US" b="0" dirty="0" smtClean="0"/>
              <a:t>2</a:t>
            </a:r>
            <a:r>
              <a:rPr b="0" dirty="0" smtClean="0"/>
              <a:t>.4</a:t>
            </a:r>
            <a:endParaRPr b="0" dirty="0"/>
          </a:p>
        </p:txBody>
      </p:sp>
      <p:sp>
        <p:nvSpPr>
          <p:cNvPr id="35" name="Shape 35"/>
          <p:cNvSpPr/>
          <p:nvPr/>
        </p:nvSpPr>
        <p:spPr>
          <a:xfrm>
            <a:off x="81205" y="6463594"/>
            <a:ext cx="964152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/>
            <a:r>
              <a:rPr dirty="0" smtClean="0"/>
              <a:t>WTAMU</a:t>
            </a:r>
            <a:endParaRPr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5357" y="361847"/>
            <a:ext cx="7152493" cy="5846102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/>
        </p:nvSpPr>
        <p:spPr>
          <a:xfrm>
            <a:off x="8197850" y="6419850"/>
            <a:ext cx="946150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marL="342900" indent="-342900" algn="r">
              <a:spcBef>
                <a:spcPts val="400"/>
              </a:spcBef>
              <a:defRPr b="1"/>
            </a:lvl1pPr>
          </a:lstStyle>
          <a:p>
            <a:pPr lvl="0">
              <a:defRPr b="0"/>
            </a:pPr>
            <a:r>
              <a:rPr lang="en-US" b="0" dirty="0" smtClean="0"/>
              <a:t>B</a:t>
            </a:r>
            <a:r>
              <a:rPr b="0" dirty="0" smtClean="0"/>
              <a:t>E </a:t>
            </a:r>
            <a:r>
              <a:rPr lang="en-US" b="0" dirty="0" smtClean="0"/>
              <a:t>2</a:t>
            </a:r>
            <a:r>
              <a:rPr b="0" dirty="0" smtClean="0"/>
              <a:t>.5</a:t>
            </a:r>
            <a:endParaRPr b="0" dirty="0"/>
          </a:p>
        </p:txBody>
      </p:sp>
      <p:sp>
        <p:nvSpPr>
          <p:cNvPr id="39" name="Shape 39"/>
          <p:cNvSpPr/>
          <p:nvPr/>
        </p:nvSpPr>
        <p:spPr>
          <a:xfrm>
            <a:off x="81205" y="6463594"/>
            <a:ext cx="964152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/>
            <a:r>
              <a:rPr dirty="0" smtClean="0"/>
              <a:t>WTAMU</a:t>
            </a:r>
            <a:endParaRPr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5894" y="1815"/>
            <a:ext cx="6001224" cy="6251275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>
            <a:spLocks noGrp="1"/>
          </p:cNvSpPr>
          <p:nvPr>
            <p:ph type="body" idx="1"/>
          </p:nvPr>
        </p:nvSpPr>
        <p:spPr>
          <a:xfrm>
            <a:off x="8210676" y="6527733"/>
            <a:ext cx="933323" cy="3018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algn="r">
              <a:lnSpc>
                <a:spcPct val="80000"/>
              </a:lnSpc>
              <a:spcBef>
                <a:spcPts val="400"/>
              </a:spcBef>
              <a:buSzTx/>
              <a:buNone/>
              <a:defRPr sz="1800" b="1"/>
            </a:lvl1pPr>
          </a:lstStyle>
          <a:p>
            <a:pPr lvl="0">
              <a:defRPr b="0"/>
            </a:pPr>
            <a:r>
              <a:rPr lang="en-US" b="0" dirty="0" smtClean="0"/>
              <a:t>B</a:t>
            </a:r>
            <a:r>
              <a:rPr b="0" dirty="0" smtClean="0"/>
              <a:t>E </a:t>
            </a:r>
            <a:r>
              <a:rPr lang="en-US" b="0" dirty="0" smtClean="0"/>
              <a:t>2</a:t>
            </a:r>
            <a:r>
              <a:rPr b="0" dirty="0" smtClean="0"/>
              <a:t>.</a:t>
            </a:r>
            <a:r>
              <a:rPr lang="en-US" b="0" dirty="0" smtClean="0"/>
              <a:t>6</a:t>
            </a:r>
            <a:endParaRPr b="0" dirty="0"/>
          </a:p>
        </p:txBody>
      </p:sp>
      <p:sp>
        <p:nvSpPr>
          <p:cNvPr id="44" name="Shape 44"/>
          <p:cNvSpPr/>
          <p:nvPr/>
        </p:nvSpPr>
        <p:spPr>
          <a:xfrm>
            <a:off x="81205" y="6463594"/>
            <a:ext cx="964152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/>
            <a:r>
              <a:rPr dirty="0" smtClean="0"/>
              <a:t>WTAMU</a:t>
            </a:r>
            <a:endParaRPr dirty="0"/>
          </a:p>
        </p:txBody>
      </p:sp>
      <p:pic>
        <p:nvPicPr>
          <p:cNvPr id="5" name="Fig 2.pn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4354" y="87044"/>
            <a:ext cx="6629400" cy="645953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/>
        </p:nvSpPr>
        <p:spPr>
          <a:xfrm>
            <a:off x="8287652" y="6463594"/>
            <a:ext cx="856348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marL="342900" indent="-342900" algn="r">
              <a:spcBef>
                <a:spcPts val="400"/>
              </a:spcBef>
              <a:defRPr b="1"/>
            </a:lvl1pPr>
          </a:lstStyle>
          <a:p>
            <a:pPr lvl="0">
              <a:defRPr b="0"/>
            </a:pPr>
            <a:r>
              <a:rPr lang="en-US" b="0" dirty="0" smtClean="0"/>
              <a:t>B</a:t>
            </a:r>
            <a:r>
              <a:rPr b="0" dirty="0" smtClean="0"/>
              <a:t>E </a:t>
            </a:r>
            <a:r>
              <a:rPr lang="en-US" b="0" dirty="0" smtClean="0"/>
              <a:t>2</a:t>
            </a:r>
            <a:r>
              <a:rPr b="0" dirty="0" smtClean="0"/>
              <a:t>.</a:t>
            </a:r>
            <a:r>
              <a:rPr lang="en-US" b="0" dirty="0" smtClean="0"/>
              <a:t>7</a:t>
            </a:r>
            <a:endParaRPr b="0" dirty="0"/>
          </a:p>
        </p:txBody>
      </p:sp>
      <p:sp>
        <p:nvSpPr>
          <p:cNvPr id="49" name="Shape 49"/>
          <p:cNvSpPr/>
          <p:nvPr/>
        </p:nvSpPr>
        <p:spPr>
          <a:xfrm>
            <a:off x="81205" y="6463594"/>
            <a:ext cx="964152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/>
            <a:r>
              <a:rPr dirty="0" smtClean="0"/>
              <a:t>WTAMU</a:t>
            </a:r>
            <a:endParaRPr dirty="0"/>
          </a:p>
        </p:txBody>
      </p:sp>
      <p:graphicFrame>
        <p:nvGraphicFramePr>
          <p:cNvPr id="10" name="Char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4516321"/>
              </p:ext>
            </p:extLst>
          </p:nvPr>
        </p:nvGraphicFramePr>
        <p:xfrm>
          <a:off x="1045357" y="209912"/>
          <a:ext cx="6950474" cy="58445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/>
        </p:nvSpPr>
        <p:spPr>
          <a:xfrm>
            <a:off x="8287652" y="6463594"/>
            <a:ext cx="856348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marL="342900" indent="-342900" algn="r">
              <a:spcBef>
                <a:spcPts val="400"/>
              </a:spcBef>
              <a:defRPr b="1"/>
            </a:lvl1pPr>
          </a:lstStyle>
          <a:p>
            <a:pPr lvl="0">
              <a:defRPr b="0"/>
            </a:pPr>
            <a:r>
              <a:rPr lang="en-US" b="0" dirty="0" smtClean="0"/>
              <a:t>B</a:t>
            </a:r>
            <a:r>
              <a:rPr b="0" dirty="0" smtClean="0"/>
              <a:t>E </a:t>
            </a:r>
            <a:r>
              <a:rPr lang="en-US" b="0" dirty="0" smtClean="0"/>
              <a:t>2</a:t>
            </a:r>
            <a:r>
              <a:rPr b="0" dirty="0" smtClean="0"/>
              <a:t>.</a:t>
            </a:r>
            <a:r>
              <a:rPr lang="en-US" b="0" dirty="0"/>
              <a:t>8</a:t>
            </a:r>
            <a:endParaRPr b="0" dirty="0"/>
          </a:p>
        </p:txBody>
      </p:sp>
      <p:sp>
        <p:nvSpPr>
          <p:cNvPr id="49" name="Shape 49"/>
          <p:cNvSpPr/>
          <p:nvPr/>
        </p:nvSpPr>
        <p:spPr>
          <a:xfrm>
            <a:off x="81205" y="6463594"/>
            <a:ext cx="964152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/>
            <a:r>
              <a:rPr dirty="0" smtClean="0"/>
              <a:t>WTAMU</a:t>
            </a:r>
            <a:endParaRPr dirty="0"/>
          </a:p>
        </p:txBody>
      </p:sp>
      <p:graphicFrame>
        <p:nvGraphicFramePr>
          <p:cNvPr id="9" name="Char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5748954"/>
              </p:ext>
            </p:extLst>
          </p:nvPr>
        </p:nvGraphicFramePr>
        <p:xfrm>
          <a:off x="851475" y="49555"/>
          <a:ext cx="7137432" cy="55561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0560323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8ECED"/>
      </a:accent5>
      <a:accent6>
        <a:srgbClr val="2E2E8B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BBE0E3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BBE0E3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8ECED"/>
      </a:accent5>
      <a:accent6>
        <a:srgbClr val="2E2E8B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BBE0E3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BBE0E3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3996</TotalTime>
  <Words>341</Words>
  <Application>Microsoft Macintosh PowerPoint</Application>
  <PresentationFormat>On-screen Show (4:3)</PresentationFormat>
  <Paragraphs>55</Paragraphs>
  <Slides>16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Default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Vaughn Nelson</cp:lastModifiedBy>
  <cp:revision>40</cp:revision>
  <dcterms:modified xsi:type="dcterms:W3CDTF">2015-11-01T14:12:02Z</dcterms:modified>
</cp:coreProperties>
</file>