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/>
            </a:r>
            <a:br>
              <a:rPr lang="en-CA" sz="4000" dirty="0"/>
            </a:br>
            <a:r>
              <a:rPr lang="en-CA" sz="4000" dirty="0" smtClean="0"/>
              <a:t/>
            </a:r>
            <a:br>
              <a:rPr lang="en-CA" sz="4000" dirty="0" smtClean="0"/>
            </a:br>
            <a:endParaRPr lang="en-C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With vital Source EBOOK                                         CRC Press</a:t>
            </a:r>
          </a:p>
          <a:p>
            <a:r>
              <a:rPr lang="en-CA" dirty="0" smtClean="0"/>
              <a:t>                                                                                 Taylor &amp; Francis Group</a:t>
            </a:r>
            <a:endParaRPr lang="en-CA" dirty="0"/>
          </a:p>
        </p:txBody>
      </p:sp>
      <p:sp>
        <p:nvSpPr>
          <p:cNvPr id="7" name="Rectangle 6"/>
          <p:cNvSpPr/>
          <p:nvPr/>
        </p:nvSpPr>
        <p:spPr>
          <a:xfrm>
            <a:off x="6387920" y="1298448"/>
            <a:ext cx="2215167" cy="6439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6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Chapter 2</a:t>
            </a:r>
            <a:endParaRPr lang="en-CA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4851" y="991673"/>
            <a:ext cx="5203064" cy="3400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smtClean="0"/>
              <a:t>PowerPoint</a:t>
            </a:r>
          </a:p>
          <a:p>
            <a:pPr algn="ctr"/>
            <a:r>
              <a:rPr lang="en-CA" dirty="0" smtClean="0"/>
              <a:t> </a:t>
            </a:r>
            <a:r>
              <a:rPr lang="en-CA" dirty="0"/>
              <a:t>to accompany </a:t>
            </a:r>
            <a:endParaRPr lang="en-CA" dirty="0" smtClean="0"/>
          </a:p>
          <a:p>
            <a:pPr algn="ctr"/>
            <a:r>
              <a:rPr lang="en-CA" sz="3200" dirty="0" smtClean="0"/>
              <a:t>Introduction </a:t>
            </a:r>
            <a:r>
              <a:rPr lang="en-CA" sz="3200" dirty="0"/>
              <a:t>to </a:t>
            </a:r>
            <a:r>
              <a:rPr lang="en-CA" sz="3200" b="1" i="1" dirty="0"/>
              <a:t>SOLID</a:t>
            </a:r>
            <a:r>
              <a:rPr lang="en-CA" sz="3200" i="1" dirty="0"/>
              <a:t>WORKS: </a:t>
            </a:r>
            <a:r>
              <a:rPr lang="en-CA" sz="3200" dirty="0"/>
              <a:t>A Comprehensive Guide with Applications in 3D </a:t>
            </a:r>
            <a:r>
              <a:rPr lang="en-CA" sz="3200" dirty="0" smtClean="0"/>
              <a:t>Printing</a:t>
            </a:r>
          </a:p>
          <a:p>
            <a:pPr algn="ctr"/>
            <a:endParaRPr lang="en-CA" dirty="0"/>
          </a:p>
          <a:p>
            <a:pPr algn="ctr"/>
            <a:r>
              <a:rPr lang="en-CA" dirty="0" smtClean="0"/>
              <a:t>Godfrey </a:t>
            </a:r>
            <a:r>
              <a:rPr lang="en-CA" dirty="0" err="1" smtClean="0"/>
              <a:t>Onwubolu</a:t>
            </a:r>
            <a:endParaRPr lang="en-CA" dirty="0"/>
          </a:p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0686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Fig_2-P10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411" y="1523901"/>
            <a:ext cx="2476500" cy="205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411" y="4471495"/>
            <a:ext cx="221932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69701" y="3934495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Fig_2-P11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777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r="3793"/>
          <a:stretch>
            <a:fillRect/>
          </a:stretch>
        </p:blipFill>
        <p:spPr bwMode="auto">
          <a:xfrm>
            <a:off x="2911229" y="1171977"/>
            <a:ext cx="3819525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ounded Rectangle 2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82569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Fig_2-3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8524" y="1171977"/>
            <a:ext cx="4124325" cy="16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 t="3659" b="3049"/>
          <a:stretch>
            <a:fillRect/>
          </a:stretch>
        </p:blipFill>
        <p:spPr bwMode="auto">
          <a:xfrm>
            <a:off x="2728777" y="3945536"/>
            <a:ext cx="1685925" cy="1156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69702" y="3584929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1952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Fig_2-5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1028" y="1171977"/>
            <a:ext cx="3562350" cy="137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7848" y="3323385"/>
            <a:ext cx="1933575" cy="137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41798" y="3143081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Fig_2-6</a:t>
            </a:r>
            <a:endParaRPr lang="en-CA" dirty="0"/>
          </a:p>
        </p:txBody>
      </p:sp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9701" y="1629177"/>
            <a:ext cx="3019425" cy="918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9701" y="3709750"/>
            <a:ext cx="2324100" cy="1202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ounded Rectangle 7"/>
          <p:cNvSpPr/>
          <p:nvPr/>
        </p:nvSpPr>
        <p:spPr>
          <a:xfrm>
            <a:off x="7106992" y="811369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Fig_2-7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7106992" y="3181716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8475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Fig_2-10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411" y="1515812"/>
            <a:ext cx="5248275" cy="178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411" y="4741969"/>
            <a:ext cx="2133600" cy="177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69702" y="4037527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Fig_2-11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841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Fig_2-13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411" y="1630653"/>
            <a:ext cx="48291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839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Fig_2-14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3762" y="993457"/>
            <a:ext cx="5324475" cy="48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4480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Fig_2-18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411" y="1385623"/>
            <a:ext cx="2609850" cy="171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410" y="4494727"/>
            <a:ext cx="2140040" cy="164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69701" y="393879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Fig_2-26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0562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69702" y="81137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Fig_2-33</a:t>
            </a:r>
            <a:endParaRPr lang="en-CA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0308" y="1171977"/>
            <a:ext cx="2828925" cy="176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0308" y="4199947"/>
            <a:ext cx="2466975" cy="198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669702" y="3839340"/>
            <a:ext cx="1182709" cy="36060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Fig_2-34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591432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35</TotalTime>
  <Words>48</Words>
  <Application>Microsoft Office PowerPoint</Application>
  <PresentationFormat>Widescreen</PresentationFormat>
  <Paragraphs>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Corbel</vt:lpstr>
      <vt:lpstr>Wingdings 2</vt:lpstr>
      <vt:lpstr>Frame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Sheridan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Godfrey</dc:creator>
  <cp:lastModifiedBy>Godfrey</cp:lastModifiedBy>
  <cp:revision>7</cp:revision>
  <dcterms:created xsi:type="dcterms:W3CDTF">2016-04-28T17:36:41Z</dcterms:created>
  <dcterms:modified xsi:type="dcterms:W3CDTF">2016-04-30T15:53:00Z</dcterms:modified>
</cp:coreProperties>
</file>