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9"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Times" charset="0"/>
        <a:ea typeface="ＭＳ Ｐゴシック" charset="0"/>
        <a:cs typeface="ＭＳ Ｐゴシック" charset="0"/>
      </a:defRPr>
    </a:lvl1pPr>
    <a:lvl2pPr marL="457200" algn="l" rtl="0" eaLnBrk="0" fontAlgn="base" hangingPunct="0">
      <a:spcBef>
        <a:spcPct val="0"/>
      </a:spcBef>
      <a:spcAft>
        <a:spcPct val="0"/>
      </a:spcAft>
      <a:defRPr sz="2400" kern="1200">
        <a:solidFill>
          <a:schemeClr val="tx1"/>
        </a:solidFill>
        <a:latin typeface="Times" charset="0"/>
        <a:ea typeface="ＭＳ Ｐゴシック" charset="0"/>
        <a:cs typeface="ＭＳ Ｐゴシック" charset="0"/>
      </a:defRPr>
    </a:lvl2pPr>
    <a:lvl3pPr marL="914400" algn="l" rtl="0" eaLnBrk="0" fontAlgn="base" hangingPunct="0">
      <a:spcBef>
        <a:spcPct val="0"/>
      </a:spcBef>
      <a:spcAft>
        <a:spcPct val="0"/>
      </a:spcAft>
      <a:defRPr sz="2400" kern="1200">
        <a:solidFill>
          <a:schemeClr val="tx1"/>
        </a:solidFill>
        <a:latin typeface="Times" charset="0"/>
        <a:ea typeface="ＭＳ Ｐゴシック" charset="0"/>
        <a:cs typeface="ＭＳ Ｐゴシック" charset="0"/>
      </a:defRPr>
    </a:lvl3pPr>
    <a:lvl4pPr marL="1371600" algn="l" rtl="0" eaLnBrk="0" fontAlgn="base" hangingPunct="0">
      <a:spcBef>
        <a:spcPct val="0"/>
      </a:spcBef>
      <a:spcAft>
        <a:spcPct val="0"/>
      </a:spcAft>
      <a:defRPr sz="2400" kern="1200">
        <a:solidFill>
          <a:schemeClr val="tx1"/>
        </a:solidFill>
        <a:latin typeface="Times" charset="0"/>
        <a:ea typeface="ＭＳ Ｐゴシック" charset="0"/>
        <a:cs typeface="ＭＳ Ｐゴシック" charset="0"/>
      </a:defRPr>
    </a:lvl4pPr>
    <a:lvl5pPr marL="1828800" algn="l" rtl="0" eaLnBrk="0" fontAlgn="base" hangingPunct="0">
      <a:spcBef>
        <a:spcPct val="0"/>
      </a:spcBef>
      <a:spcAft>
        <a:spcPct val="0"/>
      </a:spcAft>
      <a:defRPr sz="2400" kern="1200">
        <a:solidFill>
          <a:schemeClr val="tx1"/>
        </a:solidFill>
        <a:latin typeface="Times" charset="0"/>
        <a:ea typeface="ＭＳ Ｐゴシック" charset="0"/>
        <a:cs typeface="ＭＳ Ｐゴシック" charset="0"/>
      </a:defRPr>
    </a:lvl5pPr>
    <a:lvl6pPr marL="2286000" algn="l" defTabSz="457200" rtl="0" eaLnBrk="1" latinLnBrk="0" hangingPunct="1">
      <a:defRPr sz="2400" kern="1200">
        <a:solidFill>
          <a:schemeClr val="tx1"/>
        </a:solidFill>
        <a:latin typeface="Times" charset="0"/>
        <a:ea typeface="ＭＳ Ｐゴシック" charset="0"/>
        <a:cs typeface="ＭＳ Ｐゴシック" charset="0"/>
      </a:defRPr>
    </a:lvl6pPr>
    <a:lvl7pPr marL="2743200" algn="l" defTabSz="457200" rtl="0" eaLnBrk="1" latinLnBrk="0" hangingPunct="1">
      <a:defRPr sz="2400" kern="1200">
        <a:solidFill>
          <a:schemeClr val="tx1"/>
        </a:solidFill>
        <a:latin typeface="Times" charset="0"/>
        <a:ea typeface="ＭＳ Ｐゴシック" charset="0"/>
        <a:cs typeface="ＭＳ Ｐゴシック" charset="0"/>
      </a:defRPr>
    </a:lvl7pPr>
    <a:lvl8pPr marL="3200400" algn="l" defTabSz="457200" rtl="0" eaLnBrk="1" latinLnBrk="0" hangingPunct="1">
      <a:defRPr sz="2400" kern="1200">
        <a:solidFill>
          <a:schemeClr val="tx1"/>
        </a:solidFill>
        <a:latin typeface="Times" charset="0"/>
        <a:ea typeface="ＭＳ Ｐゴシック" charset="0"/>
        <a:cs typeface="ＭＳ Ｐゴシック" charset="0"/>
      </a:defRPr>
    </a:lvl8pPr>
    <a:lvl9pPr marL="3657600" algn="l" defTabSz="457200" rtl="0" eaLnBrk="1" latinLnBrk="0" hangingPunct="1">
      <a:defRPr sz="2400" kern="1200">
        <a:solidFill>
          <a:schemeClr val="tx1"/>
        </a:solidFill>
        <a:latin typeface="Times" charset="0"/>
        <a:ea typeface="ＭＳ Ｐゴシック" charset="0"/>
        <a:cs typeface="ＭＳ Ｐゴシック"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20202"/>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38" d="100"/>
          <a:sy n="38" d="100"/>
        </p:scale>
        <p:origin x="-1904" y="-10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esProps" Target="presProps.xml"/><Relationship Id="rId21" Type="http://schemas.openxmlformats.org/officeDocument/2006/relationships/viewProps" Target="viewProps.xml"/><Relationship Id="rId22" Type="http://schemas.openxmlformats.org/officeDocument/2006/relationships/theme" Target="theme/theme1.xml"/><Relationship Id="rId23"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printerSettings" Target="printerSettings/printerSettings1.bin"/><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p:cNvGrpSpPr>
            <a:grpSpLocks/>
          </p:cNvGrpSpPr>
          <p:nvPr/>
        </p:nvGrpSpPr>
        <p:grpSpPr bwMode="auto">
          <a:xfrm>
            <a:off x="3175" y="4267200"/>
            <a:ext cx="9140825" cy="2590800"/>
            <a:chOff x="2" y="2688"/>
            <a:chExt cx="5758" cy="1632"/>
          </a:xfrm>
        </p:grpSpPr>
        <p:sp>
          <p:nvSpPr>
            <p:cNvPr id="5" name="Freeform 3"/>
            <p:cNvSpPr>
              <a:spLocks/>
            </p:cNvSpPr>
            <p:nvPr/>
          </p:nvSpPr>
          <p:spPr bwMode="hidden">
            <a:xfrm>
              <a:off x="2" y="2688"/>
              <a:ext cx="5758" cy="1632"/>
            </a:xfrm>
            <a:custGeom>
              <a:avLst/>
              <a:gdLst>
                <a:gd name="T0" fmla="*/ 5740 w 5740"/>
                <a:gd name="T1" fmla="*/ 4316 h 4316"/>
                <a:gd name="T2" fmla="*/ 0 w 5740"/>
                <a:gd name="T3" fmla="*/ 4316 h 4316"/>
                <a:gd name="T4" fmla="*/ 0 w 5740"/>
                <a:gd name="T5" fmla="*/ 0 h 4316"/>
                <a:gd name="T6" fmla="*/ 5740 w 5740"/>
                <a:gd name="T7" fmla="*/ 0 h 4316"/>
                <a:gd name="T8" fmla="*/ 5740 w 5740"/>
                <a:gd name="T9" fmla="*/ 4316 h 4316"/>
                <a:gd name="T10" fmla="*/ 5740 w 5740"/>
                <a:gd name="T11" fmla="*/ 4316 h 4316"/>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5740" h="4316">
                  <a:moveTo>
                    <a:pt x="5740" y="4316"/>
                  </a:moveTo>
                  <a:lnTo>
                    <a:pt x="0" y="4316"/>
                  </a:lnTo>
                  <a:lnTo>
                    <a:pt x="0" y="0"/>
                  </a:lnTo>
                  <a:lnTo>
                    <a:pt x="5740" y="0"/>
                  </a:lnTo>
                  <a:lnTo>
                    <a:pt x="5740" y="4316"/>
                  </a:lnTo>
                  <a:close/>
                </a:path>
              </a:pathLst>
            </a:cu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grpSp>
          <p:nvGrpSpPr>
            <p:cNvPr id="6" name="Group 4"/>
            <p:cNvGrpSpPr>
              <a:grpSpLocks/>
            </p:cNvGrpSpPr>
            <p:nvPr/>
          </p:nvGrpSpPr>
          <p:grpSpPr bwMode="auto">
            <a:xfrm>
              <a:off x="1776" y="3024"/>
              <a:ext cx="3929" cy="1290"/>
              <a:chOff x="1776" y="3024"/>
              <a:chExt cx="3929" cy="1290"/>
            </a:xfrm>
          </p:grpSpPr>
          <p:grpSp>
            <p:nvGrpSpPr>
              <p:cNvPr id="7" name="Group 5"/>
              <p:cNvGrpSpPr>
                <a:grpSpLocks/>
              </p:cNvGrpSpPr>
              <p:nvPr/>
            </p:nvGrpSpPr>
            <p:grpSpPr bwMode="auto">
              <a:xfrm>
                <a:off x="2268" y="3934"/>
                <a:ext cx="638" cy="377"/>
                <a:chOff x="2268" y="3934"/>
                <a:chExt cx="638" cy="377"/>
              </a:xfrm>
            </p:grpSpPr>
            <p:sp>
              <p:nvSpPr>
                <p:cNvPr id="60" name="Oval 6"/>
                <p:cNvSpPr>
                  <a:spLocks noChangeArrowheads="1"/>
                </p:cNvSpPr>
                <p:nvPr/>
              </p:nvSpPr>
              <p:spPr bwMode="hidden">
                <a:xfrm>
                  <a:off x="2268" y="3934"/>
                  <a:ext cx="638" cy="377"/>
                </a:xfrm>
                <a:prstGeom prst="ellipse">
                  <a:avLst/>
                </a:prstGeom>
                <a:gradFill rotWithShape="0">
                  <a:gsLst>
                    <a:gs pos="0">
                      <a:schemeClr val="accent1">
                        <a:gamma/>
                        <a:shade val="87843"/>
                        <a:invGamma/>
                      </a:schemeClr>
                    </a:gs>
                    <a:gs pos="100000">
                      <a:schemeClr val="accent1"/>
                    </a:gs>
                  </a:gsLst>
                  <a:lin ang="2700000" scaled="1"/>
                </a:gradFill>
                <a:ln w="9525">
                  <a:noFill/>
                  <a:round/>
                  <a:headEnd/>
                  <a:tailEnd/>
                </a:ln>
                <a:effectLst/>
              </p:spPr>
              <p:txBody>
                <a:bodyPr/>
                <a:lstStyle/>
                <a:p>
                  <a:pPr>
                    <a:defRPr/>
                  </a:pPr>
                  <a:endParaRPr lang="en-US">
                    <a:ea typeface="+mn-ea"/>
                    <a:cs typeface="+mn-cs"/>
                  </a:endParaRPr>
                </a:p>
              </p:txBody>
            </p:sp>
            <p:sp>
              <p:nvSpPr>
                <p:cNvPr id="61" name="Oval 7"/>
                <p:cNvSpPr>
                  <a:spLocks noChangeArrowheads="1"/>
                </p:cNvSpPr>
                <p:nvPr/>
              </p:nvSpPr>
              <p:spPr bwMode="hidden">
                <a:xfrm>
                  <a:off x="2314" y="3958"/>
                  <a:ext cx="543" cy="332"/>
                </a:xfrm>
                <a:prstGeom prst="ellipse">
                  <a:avLst/>
                </a:prstGeom>
                <a:gradFill rotWithShape="0">
                  <a:gsLst>
                    <a:gs pos="0">
                      <a:schemeClr val="accent1"/>
                    </a:gs>
                    <a:gs pos="100000">
                      <a:schemeClr val="accent1">
                        <a:gamma/>
                        <a:shade val="87843"/>
                        <a:invGamma/>
                      </a:schemeClr>
                    </a:gs>
                  </a:gsLst>
                  <a:lin ang="2700000" scaled="1"/>
                </a:gradFill>
                <a:ln w="9525">
                  <a:noFill/>
                  <a:round/>
                  <a:headEnd/>
                  <a:tailEnd/>
                </a:ln>
                <a:effectLst/>
              </p:spPr>
              <p:txBody>
                <a:bodyPr/>
                <a:lstStyle/>
                <a:p>
                  <a:pPr>
                    <a:defRPr/>
                  </a:pPr>
                  <a:endParaRPr lang="en-US">
                    <a:ea typeface="+mn-ea"/>
                    <a:cs typeface="+mn-cs"/>
                  </a:endParaRPr>
                </a:p>
              </p:txBody>
            </p:sp>
            <p:sp>
              <p:nvSpPr>
                <p:cNvPr id="62" name="Oval 8"/>
                <p:cNvSpPr>
                  <a:spLocks noChangeArrowheads="1"/>
                </p:cNvSpPr>
                <p:nvPr/>
              </p:nvSpPr>
              <p:spPr bwMode="hidden">
                <a:xfrm>
                  <a:off x="2341" y="3979"/>
                  <a:ext cx="501" cy="299"/>
                </a:xfrm>
                <a:prstGeom prst="ellipse">
                  <a:avLst/>
                </a:prstGeom>
                <a:gradFill rotWithShape="0">
                  <a:gsLst>
                    <a:gs pos="0">
                      <a:schemeClr val="accent1">
                        <a:gamma/>
                        <a:shade val="90980"/>
                        <a:invGamma/>
                      </a:schemeClr>
                    </a:gs>
                    <a:gs pos="100000">
                      <a:schemeClr val="accent1"/>
                    </a:gs>
                  </a:gsLst>
                  <a:lin ang="2700000" scaled="1"/>
                </a:gradFill>
                <a:ln w="9525">
                  <a:noFill/>
                  <a:round/>
                  <a:headEnd/>
                  <a:tailEnd/>
                </a:ln>
                <a:effectLst/>
              </p:spPr>
              <p:txBody>
                <a:bodyPr/>
                <a:lstStyle/>
                <a:p>
                  <a:pPr>
                    <a:defRPr/>
                  </a:pPr>
                  <a:endParaRPr lang="en-US">
                    <a:ea typeface="+mn-ea"/>
                    <a:cs typeface="+mn-cs"/>
                  </a:endParaRPr>
                </a:p>
              </p:txBody>
            </p:sp>
            <p:sp>
              <p:nvSpPr>
                <p:cNvPr id="63" name="Oval 9"/>
                <p:cNvSpPr>
                  <a:spLocks noChangeArrowheads="1"/>
                </p:cNvSpPr>
                <p:nvPr/>
              </p:nvSpPr>
              <p:spPr bwMode="hidden">
                <a:xfrm>
                  <a:off x="2368" y="3997"/>
                  <a:ext cx="444" cy="258"/>
                </a:xfrm>
                <a:prstGeom prst="ellipse">
                  <a:avLst/>
                </a:prstGeom>
                <a:gradFill rotWithShape="0">
                  <a:gsLst>
                    <a:gs pos="0">
                      <a:schemeClr val="accent1">
                        <a:gamma/>
                        <a:shade val="8784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64" name="Oval 10"/>
                <p:cNvSpPr>
                  <a:spLocks noChangeArrowheads="1"/>
                </p:cNvSpPr>
                <p:nvPr/>
              </p:nvSpPr>
              <p:spPr bwMode="hidden">
                <a:xfrm>
                  <a:off x="2385" y="4005"/>
                  <a:ext cx="413" cy="240"/>
                </a:xfrm>
                <a:prstGeom prst="ellipse">
                  <a:avLst/>
                </a:prstGeom>
                <a:gradFill rotWithShape="0">
                  <a:gsLst>
                    <a:gs pos="0">
                      <a:schemeClr val="accent1">
                        <a:gamma/>
                        <a:shade val="94118"/>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65" name="Oval 11"/>
                <p:cNvSpPr>
                  <a:spLocks noChangeArrowheads="1"/>
                </p:cNvSpPr>
                <p:nvPr/>
              </p:nvSpPr>
              <p:spPr bwMode="hidden">
                <a:xfrm>
                  <a:off x="2437" y="4026"/>
                  <a:ext cx="306" cy="192"/>
                </a:xfrm>
                <a:prstGeom prst="ellipse">
                  <a:avLst/>
                </a:prstGeom>
                <a:gradFill rotWithShape="0">
                  <a:gsLst>
                    <a:gs pos="0">
                      <a:schemeClr val="accent1">
                        <a:gamma/>
                        <a:shade val="8784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66" name="Oval 12"/>
                <p:cNvSpPr>
                  <a:spLocks noChangeArrowheads="1"/>
                </p:cNvSpPr>
                <p:nvPr/>
              </p:nvSpPr>
              <p:spPr bwMode="hidden">
                <a:xfrm>
                  <a:off x="2476" y="4056"/>
                  <a:ext cx="227" cy="135"/>
                </a:xfrm>
                <a:prstGeom prst="ellipse">
                  <a:avLst/>
                </a:prstGeom>
                <a:gradFill rotWithShape="0">
                  <a:gsLst>
                    <a:gs pos="0">
                      <a:schemeClr val="accent1"/>
                    </a:gs>
                    <a:gs pos="100000">
                      <a:schemeClr val="accent1">
                        <a:gamma/>
                        <a:shade val="90980"/>
                        <a:invGamma/>
                      </a:schemeClr>
                    </a:gs>
                  </a:gsLst>
                  <a:lin ang="2700000" scaled="1"/>
                </a:gradFill>
                <a:ln w="9525">
                  <a:noFill/>
                  <a:round/>
                  <a:headEnd/>
                  <a:tailEnd/>
                </a:ln>
                <a:effectLst/>
              </p:spPr>
              <p:txBody>
                <a:bodyPr/>
                <a:lstStyle/>
                <a:p>
                  <a:pPr>
                    <a:defRPr/>
                  </a:pPr>
                  <a:endParaRPr lang="en-US">
                    <a:ea typeface="+mn-ea"/>
                    <a:cs typeface="+mn-cs"/>
                  </a:endParaRPr>
                </a:p>
              </p:txBody>
            </p:sp>
            <p:sp>
              <p:nvSpPr>
                <p:cNvPr id="67" name="Oval 13"/>
                <p:cNvSpPr>
                  <a:spLocks noChangeArrowheads="1"/>
                </p:cNvSpPr>
                <p:nvPr/>
              </p:nvSpPr>
              <p:spPr bwMode="hidden">
                <a:xfrm>
                  <a:off x="2542" y="4097"/>
                  <a:ext cx="90" cy="60"/>
                </a:xfrm>
                <a:prstGeom prst="ellipse">
                  <a:avLst/>
                </a:prstGeom>
                <a:gradFill rotWithShape="0">
                  <a:gsLst>
                    <a:gs pos="0">
                      <a:schemeClr val="accent1"/>
                    </a:gs>
                    <a:gs pos="100000">
                      <a:schemeClr val="accent1">
                        <a:gamma/>
                        <a:shade val="90980"/>
                        <a:invGamma/>
                      </a:schemeClr>
                    </a:gs>
                  </a:gsLst>
                  <a:lin ang="0" scaled="1"/>
                </a:gradFill>
                <a:ln w="9525">
                  <a:noFill/>
                  <a:round/>
                  <a:headEnd/>
                  <a:tailEnd/>
                </a:ln>
                <a:effectLst/>
              </p:spPr>
              <p:txBody>
                <a:bodyPr/>
                <a:lstStyle/>
                <a:p>
                  <a:pPr>
                    <a:defRPr/>
                  </a:pPr>
                  <a:endParaRPr lang="en-US">
                    <a:ea typeface="+mn-ea"/>
                    <a:cs typeface="+mn-cs"/>
                  </a:endParaRPr>
                </a:p>
              </p:txBody>
            </p:sp>
          </p:grpSp>
          <p:sp>
            <p:nvSpPr>
              <p:cNvPr id="8" name="Oval 14"/>
              <p:cNvSpPr>
                <a:spLocks noChangeArrowheads="1"/>
              </p:cNvSpPr>
              <p:nvPr/>
            </p:nvSpPr>
            <p:spPr bwMode="hidden">
              <a:xfrm>
                <a:off x="3686" y="3810"/>
                <a:ext cx="532" cy="327"/>
              </a:xfrm>
              <a:prstGeom prst="ellipse">
                <a:avLst/>
              </a:prstGeom>
              <a:gradFill rotWithShape="0">
                <a:gsLst>
                  <a:gs pos="0">
                    <a:schemeClr val="accent1"/>
                  </a:gs>
                  <a:gs pos="100000">
                    <a:schemeClr val="accent1">
                      <a:gamma/>
                      <a:shade val="90980"/>
                      <a:invGamma/>
                    </a:schemeClr>
                  </a:gs>
                </a:gsLst>
                <a:path path="shape">
                  <a:fillToRect l="50000" t="50000" r="50000" b="50000"/>
                </a:path>
              </a:gradFill>
              <a:ln w="9525">
                <a:noFill/>
                <a:round/>
                <a:headEnd/>
                <a:tailEnd/>
              </a:ln>
              <a:effectLst/>
            </p:spPr>
            <p:txBody>
              <a:bodyPr/>
              <a:lstStyle/>
              <a:p>
                <a:pPr>
                  <a:defRPr/>
                </a:pPr>
                <a:endParaRPr lang="en-US">
                  <a:ea typeface="+mn-ea"/>
                  <a:cs typeface="+mn-cs"/>
                </a:endParaRPr>
              </a:p>
            </p:txBody>
          </p:sp>
          <p:sp>
            <p:nvSpPr>
              <p:cNvPr id="9" name="Oval 15"/>
              <p:cNvSpPr>
                <a:spLocks noChangeArrowheads="1"/>
              </p:cNvSpPr>
              <p:nvPr/>
            </p:nvSpPr>
            <p:spPr bwMode="hidden">
              <a:xfrm>
                <a:off x="3726" y="3840"/>
                <a:ext cx="452" cy="275"/>
              </a:xfrm>
              <a:prstGeom prst="ellipse">
                <a:avLst/>
              </a:prstGeom>
              <a:gradFill rotWithShape="0">
                <a:gsLst>
                  <a:gs pos="0">
                    <a:schemeClr val="accent1">
                      <a:gamma/>
                      <a:shade val="90980"/>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10" name="Oval 16"/>
              <p:cNvSpPr>
                <a:spLocks noChangeArrowheads="1"/>
              </p:cNvSpPr>
              <p:nvPr/>
            </p:nvSpPr>
            <p:spPr bwMode="hidden">
              <a:xfrm>
                <a:off x="3782" y="3872"/>
                <a:ext cx="344" cy="207"/>
              </a:xfrm>
              <a:prstGeom prst="ellipse">
                <a:avLst/>
              </a:prstGeom>
              <a:gradFill rotWithShape="0">
                <a:gsLst>
                  <a:gs pos="0">
                    <a:schemeClr val="accent1"/>
                  </a:gs>
                  <a:gs pos="100000">
                    <a:schemeClr val="accent1">
                      <a:gamma/>
                      <a:shade val="94118"/>
                      <a:invGamma/>
                    </a:schemeClr>
                  </a:gs>
                </a:gsLst>
                <a:lin ang="5400000" scaled="1"/>
              </a:gradFill>
              <a:ln w="9525">
                <a:noFill/>
                <a:round/>
                <a:headEnd/>
                <a:tailEnd/>
              </a:ln>
              <a:effectLst/>
            </p:spPr>
            <p:txBody>
              <a:bodyPr/>
              <a:lstStyle/>
              <a:p>
                <a:pPr>
                  <a:defRPr/>
                </a:pPr>
                <a:endParaRPr lang="en-US">
                  <a:ea typeface="+mn-ea"/>
                  <a:cs typeface="+mn-cs"/>
                </a:endParaRPr>
              </a:p>
            </p:txBody>
          </p:sp>
          <p:sp>
            <p:nvSpPr>
              <p:cNvPr id="11" name="Oval 17"/>
              <p:cNvSpPr>
                <a:spLocks noChangeArrowheads="1"/>
              </p:cNvSpPr>
              <p:nvPr/>
            </p:nvSpPr>
            <p:spPr bwMode="hidden">
              <a:xfrm>
                <a:off x="3822" y="3896"/>
                <a:ext cx="262" cy="159"/>
              </a:xfrm>
              <a:prstGeom prst="ellipse">
                <a:avLst/>
              </a:prstGeom>
              <a:gradFill rotWithShape="0">
                <a:gsLst>
                  <a:gs pos="0">
                    <a:schemeClr val="accent1">
                      <a:gamma/>
                      <a:shade val="9686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12" name="Oval 18"/>
              <p:cNvSpPr>
                <a:spLocks noChangeArrowheads="1"/>
              </p:cNvSpPr>
              <p:nvPr/>
            </p:nvSpPr>
            <p:spPr bwMode="hidden">
              <a:xfrm>
                <a:off x="3856" y="3922"/>
                <a:ext cx="192" cy="107"/>
              </a:xfrm>
              <a:prstGeom prst="ellipse">
                <a:avLst/>
              </a:prstGeom>
              <a:gradFill rotWithShape="0">
                <a:gsLst>
                  <a:gs pos="0">
                    <a:schemeClr val="accent1"/>
                  </a:gs>
                  <a:gs pos="100000">
                    <a:schemeClr val="accent1">
                      <a:gamma/>
                      <a:shade val="94118"/>
                      <a:invGamma/>
                    </a:schemeClr>
                  </a:gs>
                </a:gsLst>
                <a:lin ang="5400000" scaled="1"/>
              </a:gradFill>
              <a:ln w="9525">
                <a:noFill/>
                <a:round/>
                <a:headEnd/>
                <a:tailEnd/>
              </a:ln>
              <a:effectLst/>
            </p:spPr>
            <p:txBody>
              <a:bodyPr/>
              <a:lstStyle/>
              <a:p>
                <a:pPr>
                  <a:defRPr/>
                </a:pPr>
                <a:endParaRPr lang="en-US">
                  <a:ea typeface="+mn-ea"/>
                  <a:cs typeface="+mn-cs"/>
                </a:endParaRPr>
              </a:p>
            </p:txBody>
          </p:sp>
          <p:sp>
            <p:nvSpPr>
              <p:cNvPr id="13" name="Freeform 19"/>
              <p:cNvSpPr>
                <a:spLocks/>
              </p:cNvSpPr>
              <p:nvPr/>
            </p:nvSpPr>
            <p:spPr bwMode="hidden">
              <a:xfrm>
                <a:off x="3575" y="3715"/>
                <a:ext cx="383" cy="161"/>
              </a:xfrm>
              <a:custGeom>
                <a:avLst/>
                <a:gdLst/>
                <a:ahLst/>
                <a:cxnLst>
                  <a:cxn ang="0">
                    <a:pos x="376" y="12"/>
                  </a:cxn>
                  <a:cxn ang="0">
                    <a:pos x="257" y="24"/>
                  </a:cxn>
                  <a:cxn ang="0">
                    <a:pos x="149" y="54"/>
                  </a:cxn>
                  <a:cxn ang="0">
                    <a:pos x="101" y="77"/>
                  </a:cxn>
                  <a:cxn ang="0">
                    <a:pos x="59" y="101"/>
                  </a:cxn>
                  <a:cxn ang="0">
                    <a:pos x="24" y="131"/>
                  </a:cxn>
                  <a:cxn ang="0">
                    <a:pos x="0" y="161"/>
                  </a:cxn>
                  <a:cxn ang="0">
                    <a:pos x="0" y="137"/>
                  </a:cxn>
                  <a:cxn ang="0">
                    <a:pos x="29" y="107"/>
                  </a:cxn>
                  <a:cxn ang="0">
                    <a:pos x="65" y="83"/>
                  </a:cxn>
                  <a:cxn ang="0">
                    <a:pos x="155" y="36"/>
                  </a:cxn>
                  <a:cxn ang="0">
                    <a:pos x="257" y="12"/>
                  </a:cxn>
                  <a:cxn ang="0">
                    <a:pos x="376" y="0"/>
                  </a:cxn>
                  <a:cxn ang="0">
                    <a:pos x="376" y="0"/>
                  </a:cxn>
                  <a:cxn ang="0">
                    <a:pos x="382" y="0"/>
                  </a:cxn>
                  <a:cxn ang="0">
                    <a:pos x="382" y="12"/>
                  </a:cxn>
                  <a:cxn ang="0">
                    <a:pos x="376" y="12"/>
                  </a:cxn>
                  <a:cxn ang="0">
                    <a:pos x="376" y="12"/>
                  </a:cxn>
                  <a:cxn ang="0">
                    <a:pos x="376" y="12"/>
                  </a:cxn>
                </a:cxnLst>
                <a:rect l="0" t="0" r="r" b="b"/>
                <a:pathLst>
                  <a:path w="382" h="161">
                    <a:moveTo>
                      <a:pt x="376" y="12"/>
                    </a:moveTo>
                    <a:lnTo>
                      <a:pt x="257" y="24"/>
                    </a:lnTo>
                    <a:lnTo>
                      <a:pt x="149" y="54"/>
                    </a:lnTo>
                    <a:lnTo>
                      <a:pt x="101" y="77"/>
                    </a:lnTo>
                    <a:lnTo>
                      <a:pt x="59" y="101"/>
                    </a:lnTo>
                    <a:lnTo>
                      <a:pt x="24" y="131"/>
                    </a:lnTo>
                    <a:lnTo>
                      <a:pt x="0" y="161"/>
                    </a:lnTo>
                    <a:lnTo>
                      <a:pt x="0" y="137"/>
                    </a:lnTo>
                    <a:lnTo>
                      <a:pt x="29" y="107"/>
                    </a:lnTo>
                    <a:lnTo>
                      <a:pt x="65" y="83"/>
                    </a:lnTo>
                    <a:lnTo>
                      <a:pt x="155" y="36"/>
                    </a:lnTo>
                    <a:lnTo>
                      <a:pt x="257" y="12"/>
                    </a:lnTo>
                    <a:lnTo>
                      <a:pt x="376" y="0"/>
                    </a:lnTo>
                    <a:lnTo>
                      <a:pt x="376" y="0"/>
                    </a:lnTo>
                    <a:lnTo>
                      <a:pt x="382" y="0"/>
                    </a:lnTo>
                    <a:lnTo>
                      <a:pt x="382" y="12"/>
                    </a:lnTo>
                    <a:lnTo>
                      <a:pt x="376" y="12"/>
                    </a:lnTo>
                    <a:lnTo>
                      <a:pt x="376" y="12"/>
                    </a:lnTo>
                    <a:lnTo>
                      <a:pt x="376" y="12"/>
                    </a:lnTo>
                    <a:close/>
                  </a:path>
                </a:pathLst>
              </a:custGeom>
              <a:gradFill rotWithShape="0">
                <a:gsLst>
                  <a:gs pos="0">
                    <a:schemeClr val="accent1">
                      <a:gamma/>
                      <a:shade val="94118"/>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14" name="Freeform 20"/>
              <p:cNvSpPr>
                <a:spLocks/>
              </p:cNvSpPr>
              <p:nvPr/>
            </p:nvSpPr>
            <p:spPr bwMode="hidden">
              <a:xfrm>
                <a:off x="3695" y="4170"/>
                <a:ext cx="444" cy="66"/>
              </a:xfrm>
              <a:custGeom>
                <a:avLst/>
                <a:gdLst/>
                <a:ahLst/>
                <a:cxnLst>
                  <a:cxn ang="0">
                    <a:pos x="257" y="54"/>
                  </a:cxn>
                  <a:cxn ang="0">
                    <a:pos x="353" y="48"/>
                  </a:cxn>
                  <a:cxn ang="0">
                    <a:pos x="443" y="24"/>
                  </a:cxn>
                  <a:cxn ang="0">
                    <a:pos x="443" y="36"/>
                  </a:cxn>
                  <a:cxn ang="0">
                    <a:pos x="353" y="60"/>
                  </a:cxn>
                  <a:cxn ang="0">
                    <a:pos x="257" y="66"/>
                  </a:cxn>
                  <a:cxn ang="0">
                    <a:pos x="186" y="60"/>
                  </a:cxn>
                  <a:cxn ang="0">
                    <a:pos x="120" y="48"/>
                  </a:cxn>
                  <a:cxn ang="0">
                    <a:pos x="60" y="36"/>
                  </a:cxn>
                  <a:cxn ang="0">
                    <a:pos x="0" y="12"/>
                  </a:cxn>
                  <a:cxn ang="0">
                    <a:pos x="0" y="0"/>
                  </a:cxn>
                  <a:cxn ang="0">
                    <a:pos x="54" y="24"/>
                  </a:cxn>
                  <a:cxn ang="0">
                    <a:pos x="120" y="36"/>
                  </a:cxn>
                  <a:cxn ang="0">
                    <a:pos x="186" y="48"/>
                  </a:cxn>
                  <a:cxn ang="0">
                    <a:pos x="257" y="54"/>
                  </a:cxn>
                  <a:cxn ang="0">
                    <a:pos x="257" y="54"/>
                  </a:cxn>
                </a:cxnLst>
                <a:rect l="0" t="0" r="r" b="b"/>
                <a:pathLst>
                  <a:path w="443" h="66">
                    <a:moveTo>
                      <a:pt x="257" y="54"/>
                    </a:moveTo>
                    <a:lnTo>
                      <a:pt x="353" y="48"/>
                    </a:lnTo>
                    <a:lnTo>
                      <a:pt x="443" y="24"/>
                    </a:lnTo>
                    <a:lnTo>
                      <a:pt x="443" y="36"/>
                    </a:lnTo>
                    <a:lnTo>
                      <a:pt x="353" y="60"/>
                    </a:lnTo>
                    <a:lnTo>
                      <a:pt x="257" y="66"/>
                    </a:lnTo>
                    <a:lnTo>
                      <a:pt x="186" y="60"/>
                    </a:lnTo>
                    <a:lnTo>
                      <a:pt x="120" y="48"/>
                    </a:lnTo>
                    <a:lnTo>
                      <a:pt x="60" y="36"/>
                    </a:lnTo>
                    <a:lnTo>
                      <a:pt x="0" y="12"/>
                    </a:lnTo>
                    <a:lnTo>
                      <a:pt x="0" y="0"/>
                    </a:lnTo>
                    <a:lnTo>
                      <a:pt x="54" y="24"/>
                    </a:lnTo>
                    <a:lnTo>
                      <a:pt x="120" y="36"/>
                    </a:lnTo>
                    <a:lnTo>
                      <a:pt x="186" y="48"/>
                    </a:lnTo>
                    <a:lnTo>
                      <a:pt x="257" y="54"/>
                    </a:lnTo>
                    <a:lnTo>
                      <a:pt x="257" y="54"/>
                    </a:lnTo>
                    <a:close/>
                  </a:path>
                </a:pathLst>
              </a:custGeom>
              <a:gradFill rotWithShape="0">
                <a:gsLst>
                  <a:gs pos="0">
                    <a:schemeClr val="accent1">
                      <a:gamma/>
                      <a:shade val="84706"/>
                      <a:invGamma/>
                    </a:schemeClr>
                  </a:gs>
                  <a:gs pos="100000">
                    <a:schemeClr val="accent1"/>
                  </a:gs>
                </a:gsLst>
                <a:lin ang="18900000" scaled="1"/>
              </a:gradFill>
              <a:ln w="9525">
                <a:noFill/>
                <a:round/>
                <a:headEnd/>
                <a:tailEnd/>
              </a:ln>
            </p:spPr>
            <p:txBody>
              <a:bodyPr/>
              <a:lstStyle/>
              <a:p>
                <a:pPr>
                  <a:defRPr/>
                </a:pPr>
                <a:endParaRPr lang="en-US">
                  <a:ea typeface="+mn-ea"/>
                  <a:cs typeface="+mn-cs"/>
                </a:endParaRPr>
              </a:p>
            </p:txBody>
          </p:sp>
          <p:sp>
            <p:nvSpPr>
              <p:cNvPr id="15" name="Freeform 21"/>
              <p:cNvSpPr>
                <a:spLocks/>
              </p:cNvSpPr>
              <p:nvPr/>
            </p:nvSpPr>
            <p:spPr bwMode="hidden">
              <a:xfrm>
                <a:off x="3527" y="3906"/>
                <a:ext cx="89" cy="216"/>
              </a:xfrm>
              <a:custGeom>
                <a:avLst/>
                <a:gdLst/>
                <a:ahLst/>
                <a:cxnLst>
                  <a:cxn ang="0">
                    <a:pos x="12" y="66"/>
                  </a:cxn>
                  <a:cxn ang="0">
                    <a:pos x="18" y="108"/>
                  </a:cxn>
                  <a:cxn ang="0">
                    <a:pos x="36" y="144"/>
                  </a:cxn>
                  <a:cxn ang="0">
                    <a:pos x="60" y="180"/>
                  </a:cxn>
                  <a:cxn ang="0">
                    <a:pos x="89" y="216"/>
                  </a:cxn>
                  <a:cxn ang="0">
                    <a:pos x="72" y="216"/>
                  </a:cxn>
                  <a:cxn ang="0">
                    <a:pos x="42" y="180"/>
                  </a:cxn>
                  <a:cxn ang="0">
                    <a:pos x="18" y="144"/>
                  </a:cxn>
                  <a:cxn ang="0">
                    <a:pos x="6" y="108"/>
                  </a:cxn>
                  <a:cxn ang="0">
                    <a:pos x="0" y="66"/>
                  </a:cxn>
                  <a:cxn ang="0">
                    <a:pos x="0" y="30"/>
                  </a:cxn>
                  <a:cxn ang="0">
                    <a:pos x="12" y="0"/>
                  </a:cxn>
                  <a:cxn ang="0">
                    <a:pos x="30" y="0"/>
                  </a:cxn>
                  <a:cxn ang="0">
                    <a:pos x="18" y="30"/>
                  </a:cxn>
                  <a:cxn ang="0">
                    <a:pos x="12" y="66"/>
                  </a:cxn>
                  <a:cxn ang="0">
                    <a:pos x="12" y="66"/>
                  </a:cxn>
                </a:cxnLst>
                <a:rect l="0" t="0" r="r" b="b"/>
                <a:pathLst>
                  <a:path w="89" h="216">
                    <a:moveTo>
                      <a:pt x="12" y="66"/>
                    </a:moveTo>
                    <a:lnTo>
                      <a:pt x="18" y="108"/>
                    </a:lnTo>
                    <a:lnTo>
                      <a:pt x="36" y="144"/>
                    </a:lnTo>
                    <a:lnTo>
                      <a:pt x="60" y="180"/>
                    </a:lnTo>
                    <a:lnTo>
                      <a:pt x="89" y="216"/>
                    </a:lnTo>
                    <a:lnTo>
                      <a:pt x="72" y="216"/>
                    </a:lnTo>
                    <a:lnTo>
                      <a:pt x="42" y="180"/>
                    </a:lnTo>
                    <a:lnTo>
                      <a:pt x="18" y="144"/>
                    </a:lnTo>
                    <a:lnTo>
                      <a:pt x="6" y="108"/>
                    </a:lnTo>
                    <a:lnTo>
                      <a:pt x="0" y="66"/>
                    </a:lnTo>
                    <a:lnTo>
                      <a:pt x="0" y="30"/>
                    </a:lnTo>
                    <a:lnTo>
                      <a:pt x="12" y="0"/>
                    </a:lnTo>
                    <a:lnTo>
                      <a:pt x="30" y="0"/>
                    </a:lnTo>
                    <a:lnTo>
                      <a:pt x="18" y="30"/>
                    </a:lnTo>
                    <a:lnTo>
                      <a:pt x="12" y="66"/>
                    </a:lnTo>
                    <a:lnTo>
                      <a:pt x="12" y="66"/>
                    </a:lnTo>
                    <a:close/>
                  </a:path>
                </a:pathLst>
              </a:custGeom>
              <a:gradFill rotWithShape="0">
                <a:gsLst>
                  <a:gs pos="0">
                    <a:schemeClr val="accent1"/>
                  </a:gs>
                  <a:gs pos="100000">
                    <a:schemeClr val="accent1">
                      <a:gamma/>
                      <a:shade val="87843"/>
                      <a:invGamma/>
                    </a:schemeClr>
                  </a:gs>
                </a:gsLst>
                <a:lin ang="5400000" scaled="1"/>
              </a:gradFill>
              <a:ln w="9525">
                <a:noFill/>
                <a:round/>
                <a:headEnd/>
                <a:tailEnd/>
              </a:ln>
            </p:spPr>
            <p:txBody>
              <a:bodyPr/>
              <a:lstStyle/>
              <a:p>
                <a:pPr>
                  <a:defRPr/>
                </a:pPr>
                <a:endParaRPr lang="en-US">
                  <a:ea typeface="+mn-ea"/>
                  <a:cs typeface="+mn-cs"/>
                </a:endParaRPr>
              </a:p>
            </p:txBody>
          </p:sp>
          <p:sp>
            <p:nvSpPr>
              <p:cNvPr id="16" name="Freeform 22"/>
              <p:cNvSpPr>
                <a:spLocks/>
              </p:cNvSpPr>
              <p:nvPr/>
            </p:nvSpPr>
            <p:spPr bwMode="hidden">
              <a:xfrm>
                <a:off x="3569" y="3745"/>
                <a:ext cx="750" cy="461"/>
              </a:xfrm>
              <a:custGeom>
                <a:avLst/>
                <a:gdLst/>
                <a:ahLst/>
                <a:cxnLst>
                  <a:cxn ang="0">
                    <a:pos x="382" y="443"/>
                  </a:cxn>
                  <a:cxn ang="0">
                    <a:pos x="311" y="437"/>
                  </a:cxn>
                  <a:cxn ang="0">
                    <a:pos x="245" y="425"/>
                  </a:cxn>
                  <a:cxn ang="0">
                    <a:pos x="185" y="407"/>
                  </a:cxn>
                  <a:cxn ang="0">
                    <a:pos x="131" y="383"/>
                  </a:cxn>
                  <a:cxn ang="0">
                    <a:pos x="83" y="347"/>
                  </a:cxn>
                  <a:cxn ang="0">
                    <a:pos x="53" y="311"/>
                  </a:cxn>
                  <a:cxn ang="0">
                    <a:pos x="30" y="269"/>
                  </a:cxn>
                  <a:cxn ang="0">
                    <a:pos x="24" y="227"/>
                  </a:cxn>
                  <a:cxn ang="0">
                    <a:pos x="30" y="185"/>
                  </a:cxn>
                  <a:cxn ang="0">
                    <a:pos x="53" y="143"/>
                  </a:cxn>
                  <a:cxn ang="0">
                    <a:pos x="83" y="107"/>
                  </a:cxn>
                  <a:cxn ang="0">
                    <a:pos x="131" y="77"/>
                  </a:cxn>
                  <a:cxn ang="0">
                    <a:pos x="185" y="47"/>
                  </a:cxn>
                  <a:cxn ang="0">
                    <a:pos x="245" y="30"/>
                  </a:cxn>
                  <a:cxn ang="0">
                    <a:pos x="311" y="18"/>
                  </a:cxn>
                  <a:cxn ang="0">
                    <a:pos x="382" y="12"/>
                  </a:cxn>
                  <a:cxn ang="0">
                    <a:pos x="478" y="18"/>
                  </a:cxn>
                  <a:cxn ang="0">
                    <a:pos x="562" y="41"/>
                  </a:cxn>
                  <a:cxn ang="0">
                    <a:pos x="562" y="36"/>
                  </a:cxn>
                  <a:cxn ang="0">
                    <a:pos x="562" y="30"/>
                  </a:cxn>
                  <a:cxn ang="0">
                    <a:pos x="478" y="6"/>
                  </a:cxn>
                  <a:cxn ang="0">
                    <a:pos x="382" y="0"/>
                  </a:cxn>
                  <a:cxn ang="0">
                    <a:pos x="305" y="6"/>
                  </a:cxn>
                  <a:cxn ang="0">
                    <a:pos x="233" y="18"/>
                  </a:cxn>
                  <a:cxn ang="0">
                    <a:pos x="167" y="41"/>
                  </a:cxn>
                  <a:cxn ang="0">
                    <a:pos x="113" y="65"/>
                  </a:cxn>
                  <a:cxn ang="0">
                    <a:pos x="65" y="101"/>
                  </a:cxn>
                  <a:cxn ang="0">
                    <a:pos x="30" y="137"/>
                  </a:cxn>
                  <a:cxn ang="0">
                    <a:pos x="6" y="179"/>
                  </a:cxn>
                  <a:cxn ang="0">
                    <a:pos x="0" y="227"/>
                  </a:cxn>
                  <a:cxn ang="0">
                    <a:pos x="6" y="275"/>
                  </a:cxn>
                  <a:cxn ang="0">
                    <a:pos x="30" y="317"/>
                  </a:cxn>
                  <a:cxn ang="0">
                    <a:pos x="65" y="359"/>
                  </a:cxn>
                  <a:cxn ang="0">
                    <a:pos x="113" y="395"/>
                  </a:cxn>
                  <a:cxn ang="0">
                    <a:pos x="167" y="419"/>
                  </a:cxn>
                  <a:cxn ang="0">
                    <a:pos x="233" y="443"/>
                  </a:cxn>
                  <a:cxn ang="0">
                    <a:pos x="305" y="455"/>
                  </a:cxn>
                  <a:cxn ang="0">
                    <a:pos x="382" y="461"/>
                  </a:cxn>
                  <a:cxn ang="0">
                    <a:pos x="448" y="455"/>
                  </a:cxn>
                  <a:cxn ang="0">
                    <a:pos x="508" y="449"/>
                  </a:cxn>
                  <a:cxn ang="0">
                    <a:pos x="609" y="413"/>
                  </a:cxn>
                  <a:cxn ang="0">
                    <a:pos x="657" y="389"/>
                  </a:cxn>
                  <a:cxn ang="0">
                    <a:pos x="693" y="359"/>
                  </a:cxn>
                  <a:cxn ang="0">
                    <a:pos x="723" y="329"/>
                  </a:cxn>
                  <a:cxn ang="0">
                    <a:pos x="747" y="293"/>
                  </a:cxn>
                  <a:cxn ang="0">
                    <a:pos x="741" y="287"/>
                  </a:cxn>
                  <a:cxn ang="0">
                    <a:pos x="729" y="281"/>
                  </a:cxn>
                  <a:cxn ang="0">
                    <a:pos x="711" y="317"/>
                  </a:cxn>
                  <a:cxn ang="0">
                    <a:pos x="681" y="347"/>
                  </a:cxn>
                  <a:cxn ang="0">
                    <a:pos x="645" y="377"/>
                  </a:cxn>
                  <a:cxn ang="0">
                    <a:pos x="604" y="401"/>
                  </a:cxn>
                  <a:cxn ang="0">
                    <a:pos x="502" y="431"/>
                  </a:cxn>
                  <a:cxn ang="0">
                    <a:pos x="442" y="443"/>
                  </a:cxn>
                  <a:cxn ang="0">
                    <a:pos x="382" y="443"/>
                  </a:cxn>
                  <a:cxn ang="0">
                    <a:pos x="382" y="443"/>
                  </a:cxn>
                </a:cxnLst>
                <a:rect l="0" t="0" r="r" b="b"/>
                <a:pathLst>
                  <a:path w="747" h="461">
                    <a:moveTo>
                      <a:pt x="382" y="443"/>
                    </a:moveTo>
                    <a:lnTo>
                      <a:pt x="311" y="437"/>
                    </a:lnTo>
                    <a:lnTo>
                      <a:pt x="245" y="425"/>
                    </a:lnTo>
                    <a:lnTo>
                      <a:pt x="185" y="407"/>
                    </a:lnTo>
                    <a:lnTo>
                      <a:pt x="131" y="383"/>
                    </a:lnTo>
                    <a:lnTo>
                      <a:pt x="83" y="347"/>
                    </a:lnTo>
                    <a:lnTo>
                      <a:pt x="53" y="311"/>
                    </a:lnTo>
                    <a:lnTo>
                      <a:pt x="30" y="269"/>
                    </a:lnTo>
                    <a:lnTo>
                      <a:pt x="24" y="227"/>
                    </a:lnTo>
                    <a:lnTo>
                      <a:pt x="30" y="185"/>
                    </a:lnTo>
                    <a:lnTo>
                      <a:pt x="53" y="143"/>
                    </a:lnTo>
                    <a:lnTo>
                      <a:pt x="83" y="107"/>
                    </a:lnTo>
                    <a:lnTo>
                      <a:pt x="131" y="77"/>
                    </a:lnTo>
                    <a:lnTo>
                      <a:pt x="185" y="47"/>
                    </a:lnTo>
                    <a:lnTo>
                      <a:pt x="245" y="30"/>
                    </a:lnTo>
                    <a:lnTo>
                      <a:pt x="311" y="18"/>
                    </a:lnTo>
                    <a:lnTo>
                      <a:pt x="382" y="12"/>
                    </a:lnTo>
                    <a:lnTo>
                      <a:pt x="478" y="18"/>
                    </a:lnTo>
                    <a:lnTo>
                      <a:pt x="562" y="41"/>
                    </a:lnTo>
                    <a:lnTo>
                      <a:pt x="562" y="36"/>
                    </a:lnTo>
                    <a:lnTo>
                      <a:pt x="562" y="30"/>
                    </a:lnTo>
                    <a:lnTo>
                      <a:pt x="478" y="6"/>
                    </a:lnTo>
                    <a:lnTo>
                      <a:pt x="382" y="0"/>
                    </a:lnTo>
                    <a:lnTo>
                      <a:pt x="305" y="6"/>
                    </a:lnTo>
                    <a:lnTo>
                      <a:pt x="233" y="18"/>
                    </a:lnTo>
                    <a:lnTo>
                      <a:pt x="167" y="41"/>
                    </a:lnTo>
                    <a:lnTo>
                      <a:pt x="113" y="65"/>
                    </a:lnTo>
                    <a:lnTo>
                      <a:pt x="65" y="101"/>
                    </a:lnTo>
                    <a:lnTo>
                      <a:pt x="30" y="137"/>
                    </a:lnTo>
                    <a:lnTo>
                      <a:pt x="6" y="179"/>
                    </a:lnTo>
                    <a:lnTo>
                      <a:pt x="0" y="227"/>
                    </a:lnTo>
                    <a:lnTo>
                      <a:pt x="6" y="275"/>
                    </a:lnTo>
                    <a:lnTo>
                      <a:pt x="30" y="317"/>
                    </a:lnTo>
                    <a:lnTo>
                      <a:pt x="65" y="359"/>
                    </a:lnTo>
                    <a:lnTo>
                      <a:pt x="113" y="395"/>
                    </a:lnTo>
                    <a:lnTo>
                      <a:pt x="167" y="419"/>
                    </a:lnTo>
                    <a:lnTo>
                      <a:pt x="233" y="443"/>
                    </a:lnTo>
                    <a:lnTo>
                      <a:pt x="305" y="455"/>
                    </a:lnTo>
                    <a:lnTo>
                      <a:pt x="382" y="461"/>
                    </a:lnTo>
                    <a:lnTo>
                      <a:pt x="448" y="455"/>
                    </a:lnTo>
                    <a:lnTo>
                      <a:pt x="508" y="449"/>
                    </a:lnTo>
                    <a:lnTo>
                      <a:pt x="609" y="413"/>
                    </a:lnTo>
                    <a:lnTo>
                      <a:pt x="657" y="389"/>
                    </a:lnTo>
                    <a:lnTo>
                      <a:pt x="693" y="359"/>
                    </a:lnTo>
                    <a:lnTo>
                      <a:pt x="723" y="329"/>
                    </a:lnTo>
                    <a:lnTo>
                      <a:pt x="747" y="293"/>
                    </a:lnTo>
                    <a:lnTo>
                      <a:pt x="741" y="287"/>
                    </a:lnTo>
                    <a:lnTo>
                      <a:pt x="729" y="281"/>
                    </a:lnTo>
                    <a:lnTo>
                      <a:pt x="711" y="317"/>
                    </a:lnTo>
                    <a:lnTo>
                      <a:pt x="681" y="347"/>
                    </a:lnTo>
                    <a:lnTo>
                      <a:pt x="645" y="377"/>
                    </a:lnTo>
                    <a:lnTo>
                      <a:pt x="604" y="401"/>
                    </a:lnTo>
                    <a:lnTo>
                      <a:pt x="502" y="431"/>
                    </a:lnTo>
                    <a:lnTo>
                      <a:pt x="442" y="443"/>
                    </a:lnTo>
                    <a:lnTo>
                      <a:pt x="382" y="443"/>
                    </a:lnTo>
                    <a:lnTo>
                      <a:pt x="382" y="443"/>
                    </a:lnTo>
                    <a:close/>
                  </a:path>
                </a:pathLst>
              </a:custGeom>
              <a:gradFill rotWithShape="0">
                <a:gsLst>
                  <a:gs pos="0">
                    <a:schemeClr val="accent1"/>
                  </a:gs>
                  <a:gs pos="100000">
                    <a:schemeClr val="accent1">
                      <a:gamma/>
                      <a:shade val="90980"/>
                      <a:invGamma/>
                    </a:schemeClr>
                  </a:gs>
                </a:gsLst>
                <a:path path="rect">
                  <a:fillToRect l="50000" t="50000" r="50000" b="50000"/>
                </a:path>
              </a:gradFill>
              <a:ln w="9525">
                <a:noFill/>
                <a:round/>
                <a:headEnd/>
                <a:tailEnd/>
              </a:ln>
            </p:spPr>
            <p:txBody>
              <a:bodyPr/>
              <a:lstStyle/>
              <a:p>
                <a:pPr>
                  <a:defRPr/>
                </a:pPr>
                <a:endParaRPr lang="en-US">
                  <a:ea typeface="+mn-ea"/>
                  <a:cs typeface="+mn-cs"/>
                </a:endParaRPr>
              </a:p>
            </p:txBody>
          </p:sp>
          <p:sp>
            <p:nvSpPr>
              <p:cNvPr id="17" name="Freeform 23"/>
              <p:cNvSpPr>
                <a:spLocks/>
              </p:cNvSpPr>
              <p:nvPr/>
            </p:nvSpPr>
            <p:spPr bwMode="hidden">
              <a:xfrm>
                <a:off x="4037" y="3721"/>
                <a:ext cx="96" cy="30"/>
              </a:xfrm>
              <a:custGeom>
                <a:avLst/>
                <a:gdLst/>
                <a:ahLst/>
                <a:cxnLst>
                  <a:cxn ang="0">
                    <a:pos x="0" y="0"/>
                  </a:cxn>
                  <a:cxn ang="0">
                    <a:pos x="0" y="12"/>
                  </a:cxn>
                  <a:cxn ang="0">
                    <a:pos x="48" y="18"/>
                  </a:cxn>
                  <a:cxn ang="0">
                    <a:pos x="96" y="30"/>
                  </a:cxn>
                  <a:cxn ang="0">
                    <a:pos x="96" y="24"/>
                  </a:cxn>
                  <a:cxn ang="0">
                    <a:pos x="96" y="18"/>
                  </a:cxn>
                  <a:cxn ang="0">
                    <a:pos x="48" y="12"/>
                  </a:cxn>
                  <a:cxn ang="0">
                    <a:pos x="0" y="0"/>
                  </a:cxn>
                  <a:cxn ang="0">
                    <a:pos x="0" y="0"/>
                  </a:cxn>
                </a:cxnLst>
                <a:rect l="0" t="0" r="r" b="b"/>
                <a:pathLst>
                  <a:path w="96" h="30">
                    <a:moveTo>
                      <a:pt x="0" y="0"/>
                    </a:moveTo>
                    <a:lnTo>
                      <a:pt x="0" y="12"/>
                    </a:lnTo>
                    <a:lnTo>
                      <a:pt x="48" y="18"/>
                    </a:lnTo>
                    <a:lnTo>
                      <a:pt x="96" y="30"/>
                    </a:lnTo>
                    <a:lnTo>
                      <a:pt x="96" y="24"/>
                    </a:lnTo>
                    <a:lnTo>
                      <a:pt x="96" y="18"/>
                    </a:lnTo>
                    <a:lnTo>
                      <a:pt x="48" y="12"/>
                    </a:lnTo>
                    <a:lnTo>
                      <a:pt x="0" y="0"/>
                    </a:lnTo>
                    <a:lnTo>
                      <a:pt x="0" y="0"/>
                    </a:lnTo>
                    <a:close/>
                  </a:path>
                </a:pathLst>
              </a:custGeom>
              <a:gradFill rotWithShape="0">
                <a:gsLst>
                  <a:gs pos="0">
                    <a:schemeClr val="accent1"/>
                  </a:gs>
                  <a:gs pos="100000">
                    <a:schemeClr val="accent1">
                      <a:gamma/>
                      <a:shade val="87843"/>
                      <a:invGamma/>
                    </a:schemeClr>
                  </a:gs>
                </a:gsLst>
                <a:lin ang="0" scaled="1"/>
              </a:gradFill>
              <a:ln w="9525">
                <a:noFill/>
                <a:round/>
                <a:headEnd/>
                <a:tailEnd/>
              </a:ln>
            </p:spPr>
            <p:txBody>
              <a:bodyPr/>
              <a:lstStyle/>
              <a:p>
                <a:pPr>
                  <a:defRPr/>
                </a:pPr>
                <a:endParaRPr lang="en-US">
                  <a:ea typeface="+mn-ea"/>
                  <a:cs typeface="+mn-cs"/>
                </a:endParaRPr>
              </a:p>
            </p:txBody>
          </p:sp>
          <p:sp>
            <p:nvSpPr>
              <p:cNvPr id="18" name="Freeform 24"/>
              <p:cNvSpPr>
                <a:spLocks/>
              </p:cNvSpPr>
              <p:nvPr/>
            </p:nvSpPr>
            <p:spPr bwMode="hidden">
              <a:xfrm>
                <a:off x="4175" y="4050"/>
                <a:ext cx="180" cy="132"/>
              </a:xfrm>
              <a:custGeom>
                <a:avLst/>
                <a:gdLst/>
                <a:ahLst/>
                <a:cxnLst>
                  <a:cxn ang="0">
                    <a:pos x="0" y="132"/>
                  </a:cxn>
                  <a:cxn ang="0">
                    <a:pos x="29" y="132"/>
                  </a:cxn>
                  <a:cxn ang="0">
                    <a:pos x="77" y="108"/>
                  </a:cxn>
                  <a:cxn ang="0">
                    <a:pos x="119" y="78"/>
                  </a:cxn>
                  <a:cxn ang="0">
                    <a:pos x="155" y="48"/>
                  </a:cxn>
                  <a:cxn ang="0">
                    <a:pos x="179" y="12"/>
                  </a:cxn>
                  <a:cxn ang="0">
                    <a:pos x="173" y="6"/>
                  </a:cxn>
                  <a:cxn ang="0">
                    <a:pos x="167" y="0"/>
                  </a:cxn>
                  <a:cxn ang="0">
                    <a:pos x="137" y="42"/>
                  </a:cxn>
                  <a:cxn ang="0">
                    <a:pos x="101" y="78"/>
                  </a:cxn>
                  <a:cxn ang="0">
                    <a:pos x="53" y="108"/>
                  </a:cxn>
                  <a:cxn ang="0">
                    <a:pos x="0" y="132"/>
                  </a:cxn>
                  <a:cxn ang="0">
                    <a:pos x="0" y="132"/>
                  </a:cxn>
                </a:cxnLst>
                <a:rect l="0" t="0" r="r" b="b"/>
                <a:pathLst>
                  <a:path w="179" h="132">
                    <a:moveTo>
                      <a:pt x="0" y="132"/>
                    </a:moveTo>
                    <a:lnTo>
                      <a:pt x="29" y="132"/>
                    </a:lnTo>
                    <a:lnTo>
                      <a:pt x="77" y="108"/>
                    </a:lnTo>
                    <a:lnTo>
                      <a:pt x="119" y="78"/>
                    </a:lnTo>
                    <a:lnTo>
                      <a:pt x="155" y="48"/>
                    </a:lnTo>
                    <a:lnTo>
                      <a:pt x="179" y="12"/>
                    </a:lnTo>
                    <a:lnTo>
                      <a:pt x="173" y="6"/>
                    </a:lnTo>
                    <a:lnTo>
                      <a:pt x="167" y="0"/>
                    </a:lnTo>
                    <a:lnTo>
                      <a:pt x="137" y="42"/>
                    </a:lnTo>
                    <a:lnTo>
                      <a:pt x="101" y="78"/>
                    </a:lnTo>
                    <a:lnTo>
                      <a:pt x="53" y="108"/>
                    </a:lnTo>
                    <a:lnTo>
                      <a:pt x="0" y="132"/>
                    </a:lnTo>
                    <a:lnTo>
                      <a:pt x="0" y="132"/>
                    </a:lnTo>
                    <a:close/>
                  </a:path>
                </a:pathLst>
              </a:custGeom>
              <a:gradFill rotWithShape="0">
                <a:gsLst>
                  <a:gs pos="0">
                    <a:schemeClr val="accent1"/>
                  </a:gs>
                  <a:gs pos="100000">
                    <a:schemeClr val="accent1">
                      <a:gamma/>
                      <a:shade val="87843"/>
                      <a:invGamma/>
                    </a:schemeClr>
                  </a:gs>
                </a:gsLst>
                <a:lin ang="18900000" scaled="1"/>
              </a:gradFill>
              <a:ln w="9525">
                <a:noFill/>
                <a:round/>
                <a:headEnd/>
                <a:tailEnd/>
              </a:ln>
            </p:spPr>
            <p:txBody>
              <a:bodyPr/>
              <a:lstStyle/>
              <a:p>
                <a:pPr>
                  <a:defRPr/>
                </a:pPr>
                <a:endParaRPr lang="en-US">
                  <a:ea typeface="+mn-ea"/>
                  <a:cs typeface="+mn-cs"/>
                </a:endParaRPr>
              </a:p>
            </p:txBody>
          </p:sp>
          <p:sp>
            <p:nvSpPr>
              <p:cNvPr id="19" name="Freeform 25"/>
              <p:cNvSpPr>
                <a:spLocks/>
              </p:cNvSpPr>
              <p:nvPr/>
            </p:nvSpPr>
            <p:spPr bwMode="hidden">
              <a:xfrm>
                <a:off x="2585" y="3822"/>
                <a:ext cx="449" cy="186"/>
              </a:xfrm>
              <a:custGeom>
                <a:avLst/>
                <a:gdLst/>
                <a:ahLst/>
                <a:cxnLst>
                  <a:cxn ang="0">
                    <a:pos x="6" y="6"/>
                  </a:cxn>
                  <a:cxn ang="0">
                    <a:pos x="78" y="12"/>
                  </a:cxn>
                  <a:cxn ang="0">
                    <a:pos x="150" y="18"/>
                  </a:cxn>
                  <a:cxn ang="0">
                    <a:pos x="215" y="36"/>
                  </a:cxn>
                  <a:cxn ang="0">
                    <a:pos x="275" y="60"/>
                  </a:cxn>
                  <a:cxn ang="0">
                    <a:pos x="329" y="84"/>
                  </a:cxn>
                  <a:cxn ang="0">
                    <a:pos x="377" y="114"/>
                  </a:cxn>
                  <a:cxn ang="0">
                    <a:pos x="419" y="150"/>
                  </a:cxn>
                  <a:cxn ang="0">
                    <a:pos x="448" y="186"/>
                  </a:cxn>
                  <a:cxn ang="0">
                    <a:pos x="448" y="162"/>
                  </a:cxn>
                  <a:cxn ang="0">
                    <a:pos x="413" y="126"/>
                  </a:cxn>
                  <a:cxn ang="0">
                    <a:pos x="371" y="96"/>
                  </a:cxn>
                  <a:cxn ang="0">
                    <a:pos x="323" y="66"/>
                  </a:cxn>
                  <a:cxn ang="0">
                    <a:pos x="269" y="48"/>
                  </a:cxn>
                  <a:cxn ang="0">
                    <a:pos x="144" y="12"/>
                  </a:cxn>
                  <a:cxn ang="0">
                    <a:pos x="78" y="6"/>
                  </a:cxn>
                  <a:cxn ang="0">
                    <a:pos x="6" y="0"/>
                  </a:cxn>
                  <a:cxn ang="0">
                    <a:pos x="0" y="0"/>
                  </a:cxn>
                  <a:cxn ang="0">
                    <a:pos x="0" y="0"/>
                  </a:cxn>
                  <a:cxn ang="0">
                    <a:pos x="0" y="6"/>
                  </a:cxn>
                  <a:cxn ang="0">
                    <a:pos x="0" y="6"/>
                  </a:cxn>
                  <a:cxn ang="0">
                    <a:pos x="6" y="6"/>
                  </a:cxn>
                  <a:cxn ang="0">
                    <a:pos x="6" y="6"/>
                  </a:cxn>
                </a:cxnLst>
                <a:rect l="0" t="0" r="r" b="b"/>
                <a:pathLst>
                  <a:path w="448" h="186">
                    <a:moveTo>
                      <a:pt x="6" y="6"/>
                    </a:moveTo>
                    <a:lnTo>
                      <a:pt x="78" y="12"/>
                    </a:lnTo>
                    <a:lnTo>
                      <a:pt x="150" y="18"/>
                    </a:lnTo>
                    <a:lnTo>
                      <a:pt x="215" y="36"/>
                    </a:lnTo>
                    <a:lnTo>
                      <a:pt x="275" y="60"/>
                    </a:lnTo>
                    <a:lnTo>
                      <a:pt x="329" y="84"/>
                    </a:lnTo>
                    <a:lnTo>
                      <a:pt x="377" y="114"/>
                    </a:lnTo>
                    <a:lnTo>
                      <a:pt x="419" y="150"/>
                    </a:lnTo>
                    <a:lnTo>
                      <a:pt x="448" y="186"/>
                    </a:lnTo>
                    <a:lnTo>
                      <a:pt x="448" y="162"/>
                    </a:lnTo>
                    <a:lnTo>
                      <a:pt x="413" y="126"/>
                    </a:lnTo>
                    <a:lnTo>
                      <a:pt x="371" y="96"/>
                    </a:lnTo>
                    <a:lnTo>
                      <a:pt x="323" y="66"/>
                    </a:lnTo>
                    <a:lnTo>
                      <a:pt x="269" y="48"/>
                    </a:lnTo>
                    <a:lnTo>
                      <a:pt x="144" y="12"/>
                    </a:lnTo>
                    <a:lnTo>
                      <a:pt x="78" y="6"/>
                    </a:lnTo>
                    <a:lnTo>
                      <a:pt x="6" y="0"/>
                    </a:lnTo>
                    <a:lnTo>
                      <a:pt x="0" y="0"/>
                    </a:lnTo>
                    <a:lnTo>
                      <a:pt x="0" y="0"/>
                    </a:lnTo>
                    <a:lnTo>
                      <a:pt x="0" y="6"/>
                    </a:lnTo>
                    <a:lnTo>
                      <a:pt x="0" y="6"/>
                    </a:lnTo>
                    <a:lnTo>
                      <a:pt x="6" y="6"/>
                    </a:lnTo>
                    <a:lnTo>
                      <a:pt x="6" y="6"/>
                    </a:lnTo>
                    <a:close/>
                  </a:path>
                </a:pathLst>
              </a:custGeom>
              <a:gradFill rotWithShape="0">
                <a:gsLst>
                  <a:gs pos="0">
                    <a:schemeClr val="accent1">
                      <a:gamma/>
                      <a:shade val="90980"/>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20" name="Freeform 26"/>
              <p:cNvSpPr>
                <a:spLocks/>
              </p:cNvSpPr>
              <p:nvPr/>
            </p:nvSpPr>
            <p:spPr bwMode="hidden">
              <a:xfrm>
                <a:off x="2142" y="3852"/>
                <a:ext cx="892" cy="462"/>
              </a:xfrm>
              <a:custGeom>
                <a:avLst/>
                <a:gdLst/>
                <a:ahLst/>
                <a:cxnLst>
                  <a:cxn ang="0">
                    <a:pos x="23" y="276"/>
                  </a:cxn>
                  <a:cxn ang="0">
                    <a:pos x="29" y="222"/>
                  </a:cxn>
                  <a:cxn ang="0">
                    <a:pos x="59" y="174"/>
                  </a:cxn>
                  <a:cxn ang="0">
                    <a:pos x="95" y="132"/>
                  </a:cxn>
                  <a:cxn ang="0">
                    <a:pos x="149" y="96"/>
                  </a:cxn>
                  <a:cxn ang="0">
                    <a:pos x="209" y="60"/>
                  </a:cxn>
                  <a:cxn ang="0">
                    <a:pos x="281" y="36"/>
                  </a:cxn>
                  <a:cxn ang="0">
                    <a:pos x="364" y="24"/>
                  </a:cxn>
                  <a:cxn ang="0">
                    <a:pos x="448" y="18"/>
                  </a:cxn>
                  <a:cxn ang="0">
                    <a:pos x="532" y="24"/>
                  </a:cxn>
                  <a:cxn ang="0">
                    <a:pos x="609" y="36"/>
                  </a:cxn>
                  <a:cxn ang="0">
                    <a:pos x="681" y="60"/>
                  </a:cxn>
                  <a:cxn ang="0">
                    <a:pos x="741" y="96"/>
                  </a:cxn>
                  <a:cxn ang="0">
                    <a:pos x="795" y="132"/>
                  </a:cxn>
                  <a:cxn ang="0">
                    <a:pos x="831" y="174"/>
                  </a:cxn>
                  <a:cxn ang="0">
                    <a:pos x="861" y="222"/>
                  </a:cxn>
                  <a:cxn ang="0">
                    <a:pos x="867" y="276"/>
                  </a:cxn>
                  <a:cxn ang="0">
                    <a:pos x="855" y="330"/>
                  </a:cxn>
                  <a:cxn ang="0">
                    <a:pos x="831" y="378"/>
                  </a:cxn>
                  <a:cxn ang="0">
                    <a:pos x="783" y="426"/>
                  </a:cxn>
                  <a:cxn ang="0">
                    <a:pos x="723" y="462"/>
                  </a:cxn>
                  <a:cxn ang="0">
                    <a:pos x="765" y="462"/>
                  </a:cxn>
                  <a:cxn ang="0">
                    <a:pos x="819" y="426"/>
                  </a:cxn>
                  <a:cxn ang="0">
                    <a:pos x="855" y="378"/>
                  </a:cxn>
                  <a:cxn ang="0">
                    <a:pos x="884" y="330"/>
                  </a:cxn>
                  <a:cxn ang="0">
                    <a:pos x="890" y="276"/>
                  </a:cxn>
                  <a:cxn ang="0">
                    <a:pos x="884" y="222"/>
                  </a:cxn>
                  <a:cxn ang="0">
                    <a:pos x="855" y="168"/>
                  </a:cxn>
                  <a:cxn ang="0">
                    <a:pos x="813" y="120"/>
                  </a:cxn>
                  <a:cxn ang="0">
                    <a:pos x="759" y="84"/>
                  </a:cxn>
                  <a:cxn ang="0">
                    <a:pos x="693" y="48"/>
                  </a:cxn>
                  <a:cxn ang="0">
                    <a:pos x="621" y="24"/>
                  </a:cxn>
                  <a:cxn ang="0">
                    <a:pos x="538" y="6"/>
                  </a:cxn>
                  <a:cxn ang="0">
                    <a:pos x="448" y="0"/>
                  </a:cxn>
                  <a:cxn ang="0">
                    <a:pos x="358" y="6"/>
                  </a:cxn>
                  <a:cxn ang="0">
                    <a:pos x="275" y="24"/>
                  </a:cxn>
                  <a:cxn ang="0">
                    <a:pos x="197" y="48"/>
                  </a:cxn>
                  <a:cxn ang="0">
                    <a:pos x="131" y="84"/>
                  </a:cxn>
                  <a:cxn ang="0">
                    <a:pos x="77" y="120"/>
                  </a:cxn>
                  <a:cxn ang="0">
                    <a:pos x="35" y="168"/>
                  </a:cxn>
                  <a:cxn ang="0">
                    <a:pos x="12" y="222"/>
                  </a:cxn>
                  <a:cxn ang="0">
                    <a:pos x="0" y="276"/>
                  </a:cxn>
                  <a:cxn ang="0">
                    <a:pos x="6" y="330"/>
                  </a:cxn>
                  <a:cxn ang="0">
                    <a:pos x="35" y="378"/>
                  </a:cxn>
                  <a:cxn ang="0">
                    <a:pos x="71" y="426"/>
                  </a:cxn>
                  <a:cxn ang="0">
                    <a:pos x="125" y="462"/>
                  </a:cxn>
                  <a:cxn ang="0">
                    <a:pos x="167" y="462"/>
                  </a:cxn>
                  <a:cxn ang="0">
                    <a:pos x="107" y="426"/>
                  </a:cxn>
                  <a:cxn ang="0">
                    <a:pos x="59" y="378"/>
                  </a:cxn>
                  <a:cxn ang="0">
                    <a:pos x="35" y="330"/>
                  </a:cxn>
                  <a:cxn ang="0">
                    <a:pos x="23" y="276"/>
                  </a:cxn>
                  <a:cxn ang="0">
                    <a:pos x="23" y="276"/>
                  </a:cxn>
                </a:cxnLst>
                <a:rect l="0" t="0" r="r" b="b"/>
                <a:pathLst>
                  <a:path w="890" h="462">
                    <a:moveTo>
                      <a:pt x="23" y="276"/>
                    </a:moveTo>
                    <a:lnTo>
                      <a:pt x="29" y="222"/>
                    </a:lnTo>
                    <a:lnTo>
                      <a:pt x="59" y="174"/>
                    </a:lnTo>
                    <a:lnTo>
                      <a:pt x="95" y="132"/>
                    </a:lnTo>
                    <a:lnTo>
                      <a:pt x="149" y="96"/>
                    </a:lnTo>
                    <a:lnTo>
                      <a:pt x="209" y="60"/>
                    </a:lnTo>
                    <a:lnTo>
                      <a:pt x="281" y="36"/>
                    </a:lnTo>
                    <a:lnTo>
                      <a:pt x="364" y="24"/>
                    </a:lnTo>
                    <a:lnTo>
                      <a:pt x="448" y="18"/>
                    </a:lnTo>
                    <a:lnTo>
                      <a:pt x="532" y="24"/>
                    </a:lnTo>
                    <a:lnTo>
                      <a:pt x="609" y="36"/>
                    </a:lnTo>
                    <a:lnTo>
                      <a:pt x="681" y="60"/>
                    </a:lnTo>
                    <a:lnTo>
                      <a:pt x="741" y="96"/>
                    </a:lnTo>
                    <a:lnTo>
                      <a:pt x="795" y="132"/>
                    </a:lnTo>
                    <a:lnTo>
                      <a:pt x="831" y="174"/>
                    </a:lnTo>
                    <a:lnTo>
                      <a:pt x="861" y="222"/>
                    </a:lnTo>
                    <a:lnTo>
                      <a:pt x="867" y="276"/>
                    </a:lnTo>
                    <a:lnTo>
                      <a:pt x="855" y="330"/>
                    </a:lnTo>
                    <a:lnTo>
                      <a:pt x="831" y="378"/>
                    </a:lnTo>
                    <a:lnTo>
                      <a:pt x="783" y="426"/>
                    </a:lnTo>
                    <a:lnTo>
                      <a:pt x="723" y="462"/>
                    </a:lnTo>
                    <a:lnTo>
                      <a:pt x="765" y="462"/>
                    </a:lnTo>
                    <a:lnTo>
                      <a:pt x="819" y="426"/>
                    </a:lnTo>
                    <a:lnTo>
                      <a:pt x="855" y="378"/>
                    </a:lnTo>
                    <a:lnTo>
                      <a:pt x="884" y="330"/>
                    </a:lnTo>
                    <a:lnTo>
                      <a:pt x="890" y="276"/>
                    </a:lnTo>
                    <a:lnTo>
                      <a:pt x="884" y="222"/>
                    </a:lnTo>
                    <a:lnTo>
                      <a:pt x="855" y="168"/>
                    </a:lnTo>
                    <a:lnTo>
                      <a:pt x="813" y="120"/>
                    </a:lnTo>
                    <a:lnTo>
                      <a:pt x="759" y="84"/>
                    </a:lnTo>
                    <a:lnTo>
                      <a:pt x="693" y="48"/>
                    </a:lnTo>
                    <a:lnTo>
                      <a:pt x="621" y="24"/>
                    </a:lnTo>
                    <a:lnTo>
                      <a:pt x="538" y="6"/>
                    </a:lnTo>
                    <a:lnTo>
                      <a:pt x="448" y="0"/>
                    </a:lnTo>
                    <a:lnTo>
                      <a:pt x="358" y="6"/>
                    </a:lnTo>
                    <a:lnTo>
                      <a:pt x="275" y="24"/>
                    </a:lnTo>
                    <a:lnTo>
                      <a:pt x="197" y="48"/>
                    </a:lnTo>
                    <a:lnTo>
                      <a:pt x="131" y="84"/>
                    </a:lnTo>
                    <a:lnTo>
                      <a:pt x="77" y="120"/>
                    </a:lnTo>
                    <a:lnTo>
                      <a:pt x="35" y="168"/>
                    </a:lnTo>
                    <a:lnTo>
                      <a:pt x="12" y="222"/>
                    </a:lnTo>
                    <a:lnTo>
                      <a:pt x="0" y="276"/>
                    </a:lnTo>
                    <a:lnTo>
                      <a:pt x="6" y="330"/>
                    </a:lnTo>
                    <a:lnTo>
                      <a:pt x="35" y="378"/>
                    </a:lnTo>
                    <a:lnTo>
                      <a:pt x="71" y="426"/>
                    </a:lnTo>
                    <a:lnTo>
                      <a:pt x="125" y="462"/>
                    </a:lnTo>
                    <a:lnTo>
                      <a:pt x="167" y="462"/>
                    </a:lnTo>
                    <a:lnTo>
                      <a:pt x="107" y="426"/>
                    </a:lnTo>
                    <a:lnTo>
                      <a:pt x="59" y="378"/>
                    </a:lnTo>
                    <a:lnTo>
                      <a:pt x="35" y="330"/>
                    </a:lnTo>
                    <a:lnTo>
                      <a:pt x="23" y="276"/>
                    </a:lnTo>
                    <a:lnTo>
                      <a:pt x="23" y="276"/>
                    </a:lnTo>
                    <a:close/>
                  </a:path>
                </a:pathLst>
              </a:custGeom>
              <a:gradFill rotWithShape="0">
                <a:gsLst>
                  <a:gs pos="0">
                    <a:schemeClr val="accent1"/>
                  </a:gs>
                  <a:gs pos="100000">
                    <a:schemeClr val="accent1">
                      <a:gamma/>
                      <a:shade val="84706"/>
                      <a:invGamma/>
                    </a:schemeClr>
                  </a:gs>
                </a:gsLst>
                <a:lin ang="2700000" scaled="1"/>
              </a:gradFill>
              <a:ln w="9525">
                <a:noFill/>
                <a:round/>
                <a:headEnd/>
                <a:tailEnd/>
              </a:ln>
            </p:spPr>
            <p:txBody>
              <a:bodyPr/>
              <a:lstStyle/>
              <a:p>
                <a:pPr>
                  <a:defRPr/>
                </a:pPr>
                <a:endParaRPr lang="en-US">
                  <a:ea typeface="+mn-ea"/>
                  <a:cs typeface="+mn-cs"/>
                </a:endParaRPr>
              </a:p>
            </p:txBody>
          </p:sp>
          <p:sp>
            <p:nvSpPr>
              <p:cNvPr id="21" name="Freeform 27"/>
              <p:cNvSpPr>
                <a:spLocks/>
              </p:cNvSpPr>
              <p:nvPr/>
            </p:nvSpPr>
            <p:spPr bwMode="hidden">
              <a:xfrm>
                <a:off x="2082" y="3828"/>
                <a:ext cx="407" cy="486"/>
              </a:xfrm>
              <a:custGeom>
                <a:avLst/>
                <a:gdLst/>
                <a:ahLst/>
                <a:cxnLst>
                  <a:cxn ang="0">
                    <a:pos x="18" y="300"/>
                  </a:cxn>
                  <a:cxn ang="0">
                    <a:pos x="24" y="246"/>
                  </a:cxn>
                  <a:cxn ang="0">
                    <a:pos x="48" y="198"/>
                  </a:cxn>
                  <a:cxn ang="0">
                    <a:pos x="83" y="150"/>
                  </a:cxn>
                  <a:cxn ang="0">
                    <a:pos x="131" y="108"/>
                  </a:cxn>
                  <a:cxn ang="0">
                    <a:pos x="185" y="72"/>
                  </a:cxn>
                  <a:cxn ang="0">
                    <a:pos x="251" y="42"/>
                  </a:cxn>
                  <a:cxn ang="0">
                    <a:pos x="329" y="24"/>
                  </a:cxn>
                  <a:cxn ang="0">
                    <a:pos x="406" y="6"/>
                  </a:cxn>
                  <a:cxn ang="0">
                    <a:pos x="406" y="0"/>
                  </a:cxn>
                  <a:cxn ang="0">
                    <a:pos x="323" y="12"/>
                  </a:cxn>
                  <a:cxn ang="0">
                    <a:pos x="245" y="36"/>
                  </a:cxn>
                  <a:cxn ang="0">
                    <a:pos x="179" y="66"/>
                  </a:cxn>
                  <a:cxn ang="0">
                    <a:pos x="119" y="102"/>
                  </a:cxn>
                  <a:cxn ang="0">
                    <a:pos x="72" y="144"/>
                  </a:cxn>
                  <a:cxn ang="0">
                    <a:pos x="30" y="192"/>
                  </a:cxn>
                  <a:cxn ang="0">
                    <a:pos x="6" y="246"/>
                  </a:cxn>
                  <a:cxn ang="0">
                    <a:pos x="0" y="300"/>
                  </a:cxn>
                  <a:cxn ang="0">
                    <a:pos x="6" y="348"/>
                  </a:cxn>
                  <a:cxn ang="0">
                    <a:pos x="30" y="396"/>
                  </a:cxn>
                  <a:cxn ang="0">
                    <a:pos x="66" y="444"/>
                  </a:cxn>
                  <a:cxn ang="0">
                    <a:pos x="107" y="486"/>
                  </a:cxn>
                  <a:cxn ang="0">
                    <a:pos x="131" y="486"/>
                  </a:cxn>
                  <a:cxn ang="0">
                    <a:pos x="83" y="450"/>
                  </a:cxn>
                  <a:cxn ang="0">
                    <a:pos x="48" y="402"/>
                  </a:cxn>
                  <a:cxn ang="0">
                    <a:pos x="24" y="354"/>
                  </a:cxn>
                  <a:cxn ang="0">
                    <a:pos x="18" y="300"/>
                  </a:cxn>
                  <a:cxn ang="0">
                    <a:pos x="18" y="300"/>
                  </a:cxn>
                </a:cxnLst>
                <a:rect l="0" t="0" r="r" b="b"/>
                <a:pathLst>
                  <a:path w="406" h="486">
                    <a:moveTo>
                      <a:pt x="18" y="300"/>
                    </a:moveTo>
                    <a:lnTo>
                      <a:pt x="24" y="246"/>
                    </a:lnTo>
                    <a:lnTo>
                      <a:pt x="48" y="198"/>
                    </a:lnTo>
                    <a:lnTo>
                      <a:pt x="83" y="150"/>
                    </a:lnTo>
                    <a:lnTo>
                      <a:pt x="131" y="108"/>
                    </a:lnTo>
                    <a:lnTo>
                      <a:pt x="185" y="72"/>
                    </a:lnTo>
                    <a:lnTo>
                      <a:pt x="251" y="42"/>
                    </a:lnTo>
                    <a:lnTo>
                      <a:pt x="329" y="24"/>
                    </a:lnTo>
                    <a:lnTo>
                      <a:pt x="406" y="6"/>
                    </a:lnTo>
                    <a:lnTo>
                      <a:pt x="406" y="0"/>
                    </a:lnTo>
                    <a:lnTo>
                      <a:pt x="323" y="12"/>
                    </a:lnTo>
                    <a:lnTo>
                      <a:pt x="245" y="36"/>
                    </a:lnTo>
                    <a:lnTo>
                      <a:pt x="179" y="66"/>
                    </a:lnTo>
                    <a:lnTo>
                      <a:pt x="119" y="102"/>
                    </a:lnTo>
                    <a:lnTo>
                      <a:pt x="72" y="144"/>
                    </a:lnTo>
                    <a:lnTo>
                      <a:pt x="30" y="192"/>
                    </a:lnTo>
                    <a:lnTo>
                      <a:pt x="6" y="246"/>
                    </a:lnTo>
                    <a:lnTo>
                      <a:pt x="0" y="300"/>
                    </a:lnTo>
                    <a:lnTo>
                      <a:pt x="6" y="348"/>
                    </a:lnTo>
                    <a:lnTo>
                      <a:pt x="30" y="396"/>
                    </a:lnTo>
                    <a:lnTo>
                      <a:pt x="66" y="444"/>
                    </a:lnTo>
                    <a:lnTo>
                      <a:pt x="107" y="486"/>
                    </a:lnTo>
                    <a:lnTo>
                      <a:pt x="131" y="486"/>
                    </a:lnTo>
                    <a:lnTo>
                      <a:pt x="83" y="450"/>
                    </a:lnTo>
                    <a:lnTo>
                      <a:pt x="48" y="402"/>
                    </a:lnTo>
                    <a:lnTo>
                      <a:pt x="24" y="354"/>
                    </a:lnTo>
                    <a:lnTo>
                      <a:pt x="18" y="300"/>
                    </a:lnTo>
                    <a:lnTo>
                      <a:pt x="18" y="300"/>
                    </a:lnTo>
                    <a:close/>
                  </a:path>
                </a:pathLst>
              </a:custGeom>
              <a:gradFill rotWithShape="0">
                <a:gsLst>
                  <a:gs pos="0">
                    <a:schemeClr val="accent1"/>
                  </a:gs>
                  <a:gs pos="100000">
                    <a:schemeClr val="accent1">
                      <a:gamma/>
                      <a:shade val="90980"/>
                      <a:invGamma/>
                    </a:schemeClr>
                  </a:gs>
                </a:gsLst>
                <a:lin ang="0" scaled="1"/>
              </a:gradFill>
              <a:ln w="9525">
                <a:noFill/>
                <a:round/>
                <a:headEnd/>
                <a:tailEnd/>
              </a:ln>
            </p:spPr>
            <p:txBody>
              <a:bodyPr/>
              <a:lstStyle/>
              <a:p>
                <a:pPr>
                  <a:defRPr/>
                </a:pPr>
                <a:endParaRPr lang="en-US">
                  <a:ea typeface="+mn-ea"/>
                  <a:cs typeface="+mn-cs"/>
                </a:endParaRPr>
              </a:p>
            </p:txBody>
          </p:sp>
          <p:sp>
            <p:nvSpPr>
              <p:cNvPr id="22" name="Freeform 28"/>
              <p:cNvSpPr>
                <a:spLocks/>
              </p:cNvSpPr>
              <p:nvPr/>
            </p:nvSpPr>
            <p:spPr bwMode="hidden">
              <a:xfrm>
                <a:off x="2987" y="4044"/>
                <a:ext cx="108" cy="252"/>
              </a:xfrm>
              <a:custGeom>
                <a:avLst/>
                <a:gdLst/>
                <a:ahLst/>
                <a:cxnLst>
                  <a:cxn ang="0">
                    <a:pos x="89" y="84"/>
                  </a:cxn>
                  <a:cxn ang="0">
                    <a:pos x="83" y="132"/>
                  </a:cxn>
                  <a:cxn ang="0">
                    <a:pos x="65" y="174"/>
                  </a:cxn>
                  <a:cxn ang="0">
                    <a:pos x="36" y="216"/>
                  </a:cxn>
                  <a:cxn ang="0">
                    <a:pos x="0" y="252"/>
                  </a:cxn>
                  <a:cxn ang="0">
                    <a:pos x="18" y="252"/>
                  </a:cxn>
                  <a:cxn ang="0">
                    <a:pos x="53" y="216"/>
                  </a:cxn>
                  <a:cxn ang="0">
                    <a:pos x="83" y="174"/>
                  </a:cxn>
                  <a:cxn ang="0">
                    <a:pos x="101" y="132"/>
                  </a:cxn>
                  <a:cxn ang="0">
                    <a:pos x="107" y="84"/>
                  </a:cxn>
                  <a:cxn ang="0">
                    <a:pos x="101" y="42"/>
                  </a:cxn>
                  <a:cxn ang="0">
                    <a:pos x="89" y="0"/>
                  </a:cxn>
                  <a:cxn ang="0">
                    <a:pos x="65" y="0"/>
                  </a:cxn>
                  <a:cxn ang="0">
                    <a:pos x="83" y="42"/>
                  </a:cxn>
                  <a:cxn ang="0">
                    <a:pos x="89" y="84"/>
                  </a:cxn>
                  <a:cxn ang="0">
                    <a:pos x="89" y="84"/>
                  </a:cxn>
                </a:cxnLst>
                <a:rect l="0" t="0" r="r" b="b"/>
                <a:pathLst>
                  <a:path w="107" h="252">
                    <a:moveTo>
                      <a:pt x="89" y="84"/>
                    </a:moveTo>
                    <a:lnTo>
                      <a:pt x="83" y="132"/>
                    </a:lnTo>
                    <a:lnTo>
                      <a:pt x="65" y="174"/>
                    </a:lnTo>
                    <a:lnTo>
                      <a:pt x="36" y="216"/>
                    </a:lnTo>
                    <a:lnTo>
                      <a:pt x="0" y="252"/>
                    </a:lnTo>
                    <a:lnTo>
                      <a:pt x="18" y="252"/>
                    </a:lnTo>
                    <a:lnTo>
                      <a:pt x="53" y="216"/>
                    </a:lnTo>
                    <a:lnTo>
                      <a:pt x="83" y="174"/>
                    </a:lnTo>
                    <a:lnTo>
                      <a:pt x="101" y="132"/>
                    </a:lnTo>
                    <a:lnTo>
                      <a:pt x="107" y="84"/>
                    </a:lnTo>
                    <a:lnTo>
                      <a:pt x="101" y="42"/>
                    </a:lnTo>
                    <a:lnTo>
                      <a:pt x="89" y="0"/>
                    </a:lnTo>
                    <a:lnTo>
                      <a:pt x="65" y="0"/>
                    </a:lnTo>
                    <a:lnTo>
                      <a:pt x="83" y="42"/>
                    </a:lnTo>
                    <a:lnTo>
                      <a:pt x="89" y="84"/>
                    </a:lnTo>
                    <a:lnTo>
                      <a:pt x="89" y="84"/>
                    </a:lnTo>
                    <a:close/>
                  </a:path>
                </a:pathLst>
              </a:custGeom>
              <a:gradFill rotWithShape="0">
                <a:gsLst>
                  <a:gs pos="0">
                    <a:schemeClr val="accent1"/>
                  </a:gs>
                  <a:gs pos="100000">
                    <a:schemeClr val="accent1">
                      <a:gamma/>
                      <a:shade val="81961"/>
                      <a:invGamma/>
                    </a:schemeClr>
                  </a:gs>
                </a:gsLst>
                <a:lin ang="5400000" scaled="1"/>
              </a:gradFill>
              <a:ln w="9525">
                <a:noFill/>
                <a:round/>
                <a:headEnd/>
                <a:tailEnd/>
              </a:ln>
            </p:spPr>
            <p:txBody>
              <a:bodyPr/>
              <a:lstStyle/>
              <a:p>
                <a:pPr>
                  <a:defRPr/>
                </a:pPr>
                <a:endParaRPr lang="en-US">
                  <a:ea typeface="+mn-ea"/>
                  <a:cs typeface="+mn-cs"/>
                </a:endParaRPr>
              </a:p>
            </p:txBody>
          </p:sp>
          <p:sp>
            <p:nvSpPr>
              <p:cNvPr id="23" name="Freeform 29"/>
              <p:cNvSpPr>
                <a:spLocks/>
              </p:cNvSpPr>
              <p:nvPr/>
            </p:nvSpPr>
            <p:spPr bwMode="hidden">
              <a:xfrm>
                <a:off x="2068" y="3685"/>
                <a:ext cx="835" cy="150"/>
              </a:xfrm>
              <a:custGeom>
                <a:avLst/>
                <a:gdLst>
                  <a:gd name="T0" fmla="*/ 518 w 835"/>
                  <a:gd name="T1" fmla="*/ 18 h 150"/>
                  <a:gd name="T2" fmla="*/ 597 w 835"/>
                  <a:gd name="T3" fmla="*/ 24 h 150"/>
                  <a:gd name="T4" fmla="*/ 682 w 835"/>
                  <a:gd name="T5" fmla="*/ 30 h 150"/>
                  <a:gd name="T6" fmla="*/ 755 w 835"/>
                  <a:gd name="T7" fmla="*/ 42 h 150"/>
                  <a:gd name="T8" fmla="*/ 828 w 835"/>
                  <a:gd name="T9" fmla="*/ 60 h 150"/>
                  <a:gd name="T10" fmla="*/ 835 w 835"/>
                  <a:gd name="T11" fmla="*/ 42 h 150"/>
                  <a:gd name="T12" fmla="*/ 761 w 835"/>
                  <a:gd name="T13" fmla="*/ 24 h 150"/>
                  <a:gd name="T14" fmla="*/ 688 w 835"/>
                  <a:gd name="T15" fmla="*/ 12 h 150"/>
                  <a:gd name="T16" fmla="*/ 603 w 835"/>
                  <a:gd name="T17" fmla="*/ 6 h 150"/>
                  <a:gd name="T18" fmla="*/ 518 w 835"/>
                  <a:gd name="T19" fmla="*/ 0 h 150"/>
                  <a:gd name="T20" fmla="*/ 372 w 835"/>
                  <a:gd name="T21" fmla="*/ 12 h 150"/>
                  <a:gd name="T22" fmla="*/ 232 w 835"/>
                  <a:gd name="T23" fmla="*/ 36 h 150"/>
                  <a:gd name="T24" fmla="*/ 110 w 835"/>
                  <a:gd name="T25" fmla="*/ 78 h 150"/>
                  <a:gd name="T26" fmla="*/ 0 w 835"/>
                  <a:gd name="T27" fmla="*/ 132 h 150"/>
                  <a:gd name="T28" fmla="*/ 19 w 835"/>
                  <a:gd name="T29" fmla="*/ 150 h 150"/>
                  <a:gd name="T30" fmla="*/ 122 w 835"/>
                  <a:gd name="T31" fmla="*/ 96 h 150"/>
                  <a:gd name="T32" fmla="*/ 244 w 835"/>
                  <a:gd name="T33" fmla="*/ 54 h 150"/>
                  <a:gd name="T34" fmla="*/ 378 w 835"/>
                  <a:gd name="T35" fmla="*/ 30 h 150"/>
                  <a:gd name="T36" fmla="*/ 518 w 835"/>
                  <a:gd name="T37" fmla="*/ 18 h 150"/>
                  <a:gd name="T38" fmla="*/ 518 w 835"/>
                  <a:gd name="T39" fmla="*/ 18 h 150"/>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835" h="150">
                    <a:moveTo>
                      <a:pt x="518" y="18"/>
                    </a:moveTo>
                    <a:lnTo>
                      <a:pt x="597" y="24"/>
                    </a:lnTo>
                    <a:lnTo>
                      <a:pt x="682" y="30"/>
                    </a:lnTo>
                    <a:lnTo>
                      <a:pt x="755" y="42"/>
                    </a:lnTo>
                    <a:lnTo>
                      <a:pt x="828" y="60"/>
                    </a:lnTo>
                    <a:lnTo>
                      <a:pt x="835" y="42"/>
                    </a:lnTo>
                    <a:lnTo>
                      <a:pt x="761" y="24"/>
                    </a:lnTo>
                    <a:lnTo>
                      <a:pt x="688" y="12"/>
                    </a:lnTo>
                    <a:lnTo>
                      <a:pt x="603" y="6"/>
                    </a:lnTo>
                    <a:lnTo>
                      <a:pt x="518" y="0"/>
                    </a:lnTo>
                    <a:lnTo>
                      <a:pt x="372" y="12"/>
                    </a:lnTo>
                    <a:lnTo>
                      <a:pt x="232" y="36"/>
                    </a:lnTo>
                    <a:lnTo>
                      <a:pt x="110" y="78"/>
                    </a:lnTo>
                    <a:lnTo>
                      <a:pt x="0" y="132"/>
                    </a:lnTo>
                    <a:lnTo>
                      <a:pt x="19" y="150"/>
                    </a:lnTo>
                    <a:lnTo>
                      <a:pt x="122" y="96"/>
                    </a:lnTo>
                    <a:lnTo>
                      <a:pt x="244" y="54"/>
                    </a:lnTo>
                    <a:lnTo>
                      <a:pt x="378" y="30"/>
                    </a:lnTo>
                    <a:lnTo>
                      <a:pt x="518" y="18"/>
                    </a:lnTo>
                    <a:close/>
                  </a:path>
                </a:pathLst>
              </a:cu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24" name="Freeform 30"/>
              <p:cNvSpPr>
                <a:spLocks/>
              </p:cNvSpPr>
              <p:nvPr/>
            </p:nvSpPr>
            <p:spPr bwMode="hidden">
              <a:xfrm>
                <a:off x="1867" y="3853"/>
                <a:ext cx="171" cy="461"/>
              </a:xfrm>
              <a:custGeom>
                <a:avLst/>
                <a:gdLst>
                  <a:gd name="T0" fmla="*/ 31 w 171"/>
                  <a:gd name="T1" fmla="*/ 263 h 461"/>
                  <a:gd name="T2" fmla="*/ 43 w 171"/>
                  <a:gd name="T3" fmla="*/ 191 h 461"/>
                  <a:gd name="T4" fmla="*/ 67 w 171"/>
                  <a:gd name="T5" fmla="*/ 131 h 461"/>
                  <a:gd name="T6" fmla="*/ 116 w 171"/>
                  <a:gd name="T7" fmla="*/ 72 h 461"/>
                  <a:gd name="T8" fmla="*/ 171 w 171"/>
                  <a:gd name="T9" fmla="*/ 18 h 461"/>
                  <a:gd name="T10" fmla="*/ 153 w 171"/>
                  <a:gd name="T11" fmla="*/ 0 h 461"/>
                  <a:gd name="T12" fmla="*/ 86 w 171"/>
                  <a:gd name="T13" fmla="*/ 60 h 461"/>
                  <a:gd name="T14" fmla="*/ 43 w 171"/>
                  <a:gd name="T15" fmla="*/ 120 h 461"/>
                  <a:gd name="T16" fmla="*/ 13 w 171"/>
                  <a:gd name="T17" fmla="*/ 191 h 461"/>
                  <a:gd name="T18" fmla="*/ 0 w 171"/>
                  <a:gd name="T19" fmla="*/ 263 h 461"/>
                  <a:gd name="T20" fmla="*/ 6 w 171"/>
                  <a:gd name="T21" fmla="*/ 317 h 461"/>
                  <a:gd name="T22" fmla="*/ 25 w 171"/>
                  <a:gd name="T23" fmla="*/ 365 h 461"/>
                  <a:gd name="T24" fmla="*/ 49 w 171"/>
                  <a:gd name="T25" fmla="*/ 413 h 461"/>
                  <a:gd name="T26" fmla="*/ 86 w 171"/>
                  <a:gd name="T27" fmla="*/ 461 h 461"/>
                  <a:gd name="T28" fmla="*/ 122 w 171"/>
                  <a:gd name="T29" fmla="*/ 461 h 461"/>
                  <a:gd name="T30" fmla="*/ 86 w 171"/>
                  <a:gd name="T31" fmla="*/ 413 h 461"/>
                  <a:gd name="T32" fmla="*/ 55 w 171"/>
                  <a:gd name="T33" fmla="*/ 365 h 461"/>
                  <a:gd name="T34" fmla="*/ 37 w 171"/>
                  <a:gd name="T35" fmla="*/ 317 h 461"/>
                  <a:gd name="T36" fmla="*/ 31 w 171"/>
                  <a:gd name="T37" fmla="*/ 263 h 461"/>
                  <a:gd name="T38" fmla="*/ 31 w 171"/>
                  <a:gd name="T39" fmla="*/ 263 h 461"/>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171" h="461">
                    <a:moveTo>
                      <a:pt x="31" y="263"/>
                    </a:moveTo>
                    <a:lnTo>
                      <a:pt x="43" y="191"/>
                    </a:lnTo>
                    <a:lnTo>
                      <a:pt x="67" y="131"/>
                    </a:lnTo>
                    <a:lnTo>
                      <a:pt x="116" y="72"/>
                    </a:lnTo>
                    <a:lnTo>
                      <a:pt x="171" y="18"/>
                    </a:lnTo>
                    <a:lnTo>
                      <a:pt x="153" y="0"/>
                    </a:lnTo>
                    <a:lnTo>
                      <a:pt x="86" y="60"/>
                    </a:lnTo>
                    <a:lnTo>
                      <a:pt x="43" y="120"/>
                    </a:lnTo>
                    <a:lnTo>
                      <a:pt x="13" y="191"/>
                    </a:lnTo>
                    <a:lnTo>
                      <a:pt x="0" y="263"/>
                    </a:lnTo>
                    <a:lnTo>
                      <a:pt x="6" y="317"/>
                    </a:lnTo>
                    <a:lnTo>
                      <a:pt x="25" y="365"/>
                    </a:lnTo>
                    <a:lnTo>
                      <a:pt x="49" y="413"/>
                    </a:lnTo>
                    <a:lnTo>
                      <a:pt x="86" y="461"/>
                    </a:lnTo>
                    <a:lnTo>
                      <a:pt x="122" y="461"/>
                    </a:lnTo>
                    <a:lnTo>
                      <a:pt x="86" y="413"/>
                    </a:lnTo>
                    <a:lnTo>
                      <a:pt x="55" y="365"/>
                    </a:lnTo>
                    <a:lnTo>
                      <a:pt x="37" y="317"/>
                    </a:lnTo>
                    <a:lnTo>
                      <a:pt x="31" y="263"/>
                    </a:lnTo>
                    <a:close/>
                  </a:path>
                </a:pathLst>
              </a:cu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25" name="Freeform 31"/>
              <p:cNvSpPr>
                <a:spLocks/>
              </p:cNvSpPr>
              <p:nvPr/>
            </p:nvSpPr>
            <p:spPr bwMode="hidden">
              <a:xfrm>
                <a:off x="2951" y="3751"/>
                <a:ext cx="360" cy="563"/>
              </a:xfrm>
              <a:custGeom>
                <a:avLst/>
                <a:gdLst/>
                <a:ahLst/>
                <a:cxnLst>
                  <a:cxn ang="0">
                    <a:pos x="360" y="365"/>
                  </a:cxn>
                  <a:cxn ang="0">
                    <a:pos x="353" y="305"/>
                  </a:cxn>
                  <a:cxn ang="0">
                    <a:pos x="335" y="251"/>
                  </a:cxn>
                  <a:cxn ang="0">
                    <a:pos x="305" y="204"/>
                  </a:cxn>
                  <a:cxn ang="0">
                    <a:pos x="262" y="156"/>
                  </a:cxn>
                  <a:cxn ang="0">
                    <a:pos x="213" y="108"/>
                  </a:cxn>
                  <a:cxn ang="0">
                    <a:pos x="159" y="66"/>
                  </a:cxn>
                  <a:cxn ang="0">
                    <a:pos x="92" y="30"/>
                  </a:cxn>
                  <a:cxn ang="0">
                    <a:pos x="19" y="0"/>
                  </a:cxn>
                  <a:cxn ang="0">
                    <a:pos x="0" y="12"/>
                  </a:cxn>
                  <a:cxn ang="0">
                    <a:pos x="67" y="42"/>
                  </a:cxn>
                  <a:cxn ang="0">
                    <a:pos x="134" y="78"/>
                  </a:cxn>
                  <a:cxn ang="0">
                    <a:pos x="189" y="114"/>
                  </a:cxn>
                  <a:cxn ang="0">
                    <a:pos x="238" y="162"/>
                  </a:cxn>
                  <a:cxn ang="0">
                    <a:pos x="274" y="210"/>
                  </a:cxn>
                  <a:cxn ang="0">
                    <a:pos x="299" y="257"/>
                  </a:cxn>
                  <a:cxn ang="0">
                    <a:pos x="317" y="311"/>
                  </a:cxn>
                  <a:cxn ang="0">
                    <a:pos x="323" y="365"/>
                  </a:cxn>
                  <a:cxn ang="0">
                    <a:pos x="317" y="419"/>
                  </a:cxn>
                  <a:cxn ang="0">
                    <a:pos x="299" y="467"/>
                  </a:cxn>
                  <a:cxn ang="0">
                    <a:pos x="274" y="515"/>
                  </a:cxn>
                  <a:cxn ang="0">
                    <a:pos x="238" y="563"/>
                  </a:cxn>
                  <a:cxn ang="0">
                    <a:pos x="268" y="563"/>
                  </a:cxn>
                  <a:cxn ang="0">
                    <a:pos x="311" y="515"/>
                  </a:cxn>
                  <a:cxn ang="0">
                    <a:pos x="335" y="467"/>
                  </a:cxn>
                  <a:cxn ang="0">
                    <a:pos x="353" y="419"/>
                  </a:cxn>
                  <a:cxn ang="0">
                    <a:pos x="360" y="365"/>
                  </a:cxn>
                  <a:cxn ang="0">
                    <a:pos x="360" y="365"/>
                  </a:cxn>
                </a:cxnLst>
                <a:rect l="0" t="0" r="r" b="b"/>
                <a:pathLst>
                  <a:path w="360" h="563">
                    <a:moveTo>
                      <a:pt x="360" y="365"/>
                    </a:moveTo>
                    <a:lnTo>
                      <a:pt x="353" y="305"/>
                    </a:lnTo>
                    <a:lnTo>
                      <a:pt x="335" y="251"/>
                    </a:lnTo>
                    <a:lnTo>
                      <a:pt x="305" y="204"/>
                    </a:lnTo>
                    <a:lnTo>
                      <a:pt x="262" y="156"/>
                    </a:lnTo>
                    <a:lnTo>
                      <a:pt x="213" y="108"/>
                    </a:lnTo>
                    <a:lnTo>
                      <a:pt x="159" y="66"/>
                    </a:lnTo>
                    <a:lnTo>
                      <a:pt x="92" y="30"/>
                    </a:lnTo>
                    <a:lnTo>
                      <a:pt x="19" y="0"/>
                    </a:lnTo>
                    <a:lnTo>
                      <a:pt x="0" y="12"/>
                    </a:lnTo>
                    <a:lnTo>
                      <a:pt x="67" y="42"/>
                    </a:lnTo>
                    <a:lnTo>
                      <a:pt x="134" y="78"/>
                    </a:lnTo>
                    <a:lnTo>
                      <a:pt x="189" y="114"/>
                    </a:lnTo>
                    <a:lnTo>
                      <a:pt x="238" y="162"/>
                    </a:lnTo>
                    <a:lnTo>
                      <a:pt x="274" y="210"/>
                    </a:lnTo>
                    <a:lnTo>
                      <a:pt x="299" y="257"/>
                    </a:lnTo>
                    <a:lnTo>
                      <a:pt x="317" y="311"/>
                    </a:lnTo>
                    <a:lnTo>
                      <a:pt x="323" y="365"/>
                    </a:lnTo>
                    <a:lnTo>
                      <a:pt x="317" y="419"/>
                    </a:lnTo>
                    <a:lnTo>
                      <a:pt x="299" y="467"/>
                    </a:lnTo>
                    <a:lnTo>
                      <a:pt x="274" y="515"/>
                    </a:lnTo>
                    <a:lnTo>
                      <a:pt x="238" y="563"/>
                    </a:lnTo>
                    <a:lnTo>
                      <a:pt x="268" y="563"/>
                    </a:lnTo>
                    <a:lnTo>
                      <a:pt x="311" y="515"/>
                    </a:lnTo>
                    <a:lnTo>
                      <a:pt x="335" y="467"/>
                    </a:lnTo>
                    <a:lnTo>
                      <a:pt x="353" y="419"/>
                    </a:lnTo>
                    <a:lnTo>
                      <a:pt x="360" y="365"/>
                    </a:lnTo>
                    <a:lnTo>
                      <a:pt x="360" y="365"/>
                    </a:lnTo>
                    <a:close/>
                  </a:path>
                </a:pathLst>
              </a:custGeom>
              <a:gradFill rotWithShape="0">
                <a:gsLst>
                  <a:gs pos="0">
                    <a:schemeClr val="accent1"/>
                  </a:gs>
                  <a:gs pos="100000">
                    <a:schemeClr val="accent1">
                      <a:gamma/>
                      <a:shade val="87843"/>
                      <a:invGamma/>
                    </a:schemeClr>
                  </a:gs>
                </a:gsLst>
                <a:lin ang="5400000" scaled="1"/>
              </a:gradFill>
              <a:ln w="9525">
                <a:noFill/>
                <a:round/>
                <a:headEnd/>
                <a:tailEnd/>
              </a:ln>
            </p:spPr>
            <p:txBody>
              <a:bodyPr/>
              <a:lstStyle/>
              <a:p>
                <a:pPr>
                  <a:defRPr/>
                </a:pPr>
                <a:endParaRPr lang="en-US">
                  <a:ea typeface="+mn-ea"/>
                  <a:cs typeface="+mn-cs"/>
                </a:endParaRPr>
              </a:p>
            </p:txBody>
          </p:sp>
          <p:sp>
            <p:nvSpPr>
              <p:cNvPr id="26" name="Freeform 32"/>
              <p:cNvSpPr>
                <a:spLocks/>
              </p:cNvSpPr>
              <p:nvPr/>
            </p:nvSpPr>
            <p:spPr bwMode="hidden">
              <a:xfrm>
                <a:off x="2318" y="3631"/>
                <a:ext cx="1078" cy="425"/>
              </a:xfrm>
              <a:custGeom>
                <a:avLst/>
                <a:gdLst/>
                <a:ahLst/>
                <a:cxnLst>
                  <a:cxn ang="0">
                    <a:pos x="1053" y="425"/>
                  </a:cxn>
                  <a:cxn ang="0">
                    <a:pos x="1078" y="419"/>
                  </a:cxn>
                  <a:cxn ang="0">
                    <a:pos x="1066" y="377"/>
                  </a:cxn>
                  <a:cxn ang="0">
                    <a:pos x="1047" y="336"/>
                  </a:cxn>
                  <a:cxn ang="0">
                    <a:pos x="986" y="252"/>
                  </a:cxn>
                  <a:cxn ang="0">
                    <a:pos x="907" y="180"/>
                  </a:cxn>
                  <a:cxn ang="0">
                    <a:pos x="810" y="120"/>
                  </a:cxn>
                  <a:cxn ang="0">
                    <a:pos x="694" y="72"/>
                  </a:cxn>
                  <a:cxn ang="0">
                    <a:pos x="560" y="30"/>
                  </a:cxn>
                  <a:cxn ang="0">
                    <a:pos x="420" y="6"/>
                  </a:cxn>
                  <a:cxn ang="0">
                    <a:pos x="268" y="0"/>
                  </a:cxn>
                  <a:cxn ang="0">
                    <a:pos x="134" y="6"/>
                  </a:cxn>
                  <a:cxn ang="0">
                    <a:pos x="0" y="24"/>
                  </a:cxn>
                  <a:cxn ang="0">
                    <a:pos x="12" y="36"/>
                  </a:cxn>
                  <a:cxn ang="0">
                    <a:pos x="134" y="18"/>
                  </a:cxn>
                  <a:cxn ang="0">
                    <a:pos x="268" y="12"/>
                  </a:cxn>
                  <a:cxn ang="0">
                    <a:pos x="420" y="18"/>
                  </a:cxn>
                  <a:cxn ang="0">
                    <a:pos x="554" y="42"/>
                  </a:cxn>
                  <a:cxn ang="0">
                    <a:pos x="682" y="84"/>
                  </a:cxn>
                  <a:cxn ang="0">
                    <a:pos x="798" y="132"/>
                  </a:cxn>
                  <a:cxn ang="0">
                    <a:pos x="895" y="192"/>
                  </a:cxn>
                  <a:cxn ang="0">
                    <a:pos x="968" y="264"/>
                  </a:cxn>
                  <a:cxn ang="0">
                    <a:pos x="999" y="300"/>
                  </a:cxn>
                  <a:cxn ang="0">
                    <a:pos x="1023" y="342"/>
                  </a:cxn>
                  <a:cxn ang="0">
                    <a:pos x="1041" y="383"/>
                  </a:cxn>
                  <a:cxn ang="0">
                    <a:pos x="1053" y="425"/>
                  </a:cxn>
                  <a:cxn ang="0">
                    <a:pos x="1053" y="425"/>
                  </a:cxn>
                </a:cxnLst>
                <a:rect l="0" t="0" r="r" b="b"/>
                <a:pathLst>
                  <a:path w="1078" h="425">
                    <a:moveTo>
                      <a:pt x="1053" y="425"/>
                    </a:moveTo>
                    <a:lnTo>
                      <a:pt x="1078" y="419"/>
                    </a:lnTo>
                    <a:lnTo>
                      <a:pt x="1066" y="377"/>
                    </a:lnTo>
                    <a:lnTo>
                      <a:pt x="1047" y="336"/>
                    </a:lnTo>
                    <a:lnTo>
                      <a:pt x="986" y="252"/>
                    </a:lnTo>
                    <a:lnTo>
                      <a:pt x="907" y="180"/>
                    </a:lnTo>
                    <a:lnTo>
                      <a:pt x="810" y="120"/>
                    </a:lnTo>
                    <a:lnTo>
                      <a:pt x="694" y="72"/>
                    </a:lnTo>
                    <a:lnTo>
                      <a:pt x="560" y="30"/>
                    </a:lnTo>
                    <a:lnTo>
                      <a:pt x="420" y="6"/>
                    </a:lnTo>
                    <a:lnTo>
                      <a:pt x="268" y="0"/>
                    </a:lnTo>
                    <a:lnTo>
                      <a:pt x="134" y="6"/>
                    </a:lnTo>
                    <a:lnTo>
                      <a:pt x="0" y="24"/>
                    </a:lnTo>
                    <a:lnTo>
                      <a:pt x="12" y="36"/>
                    </a:lnTo>
                    <a:lnTo>
                      <a:pt x="134" y="18"/>
                    </a:lnTo>
                    <a:lnTo>
                      <a:pt x="268" y="12"/>
                    </a:lnTo>
                    <a:lnTo>
                      <a:pt x="420" y="18"/>
                    </a:lnTo>
                    <a:lnTo>
                      <a:pt x="554" y="42"/>
                    </a:lnTo>
                    <a:lnTo>
                      <a:pt x="682" y="84"/>
                    </a:lnTo>
                    <a:lnTo>
                      <a:pt x="798" y="132"/>
                    </a:lnTo>
                    <a:lnTo>
                      <a:pt x="895" y="192"/>
                    </a:lnTo>
                    <a:lnTo>
                      <a:pt x="968" y="264"/>
                    </a:lnTo>
                    <a:lnTo>
                      <a:pt x="999" y="300"/>
                    </a:lnTo>
                    <a:lnTo>
                      <a:pt x="1023" y="342"/>
                    </a:lnTo>
                    <a:lnTo>
                      <a:pt x="1041" y="383"/>
                    </a:lnTo>
                    <a:lnTo>
                      <a:pt x="1053" y="425"/>
                    </a:lnTo>
                    <a:lnTo>
                      <a:pt x="1053" y="425"/>
                    </a:lnTo>
                    <a:close/>
                  </a:path>
                </a:pathLst>
              </a:custGeom>
              <a:gradFill rotWithShape="0">
                <a:gsLst>
                  <a:gs pos="0">
                    <a:schemeClr val="accent1"/>
                  </a:gs>
                  <a:gs pos="100000">
                    <a:schemeClr val="accent1">
                      <a:gamma/>
                      <a:shade val="87843"/>
                      <a:invGamma/>
                    </a:schemeClr>
                  </a:gs>
                </a:gsLst>
                <a:lin ang="5400000" scaled="1"/>
              </a:gradFill>
              <a:ln w="9525">
                <a:noFill/>
                <a:round/>
                <a:headEnd/>
                <a:tailEnd/>
              </a:ln>
            </p:spPr>
            <p:txBody>
              <a:bodyPr/>
              <a:lstStyle/>
              <a:p>
                <a:pPr>
                  <a:defRPr/>
                </a:pPr>
                <a:endParaRPr lang="en-US">
                  <a:ea typeface="+mn-ea"/>
                  <a:cs typeface="+mn-cs"/>
                </a:endParaRPr>
              </a:p>
            </p:txBody>
          </p:sp>
          <p:sp>
            <p:nvSpPr>
              <p:cNvPr id="27" name="Freeform 33"/>
              <p:cNvSpPr>
                <a:spLocks/>
              </p:cNvSpPr>
              <p:nvPr/>
            </p:nvSpPr>
            <p:spPr bwMode="hidden">
              <a:xfrm>
                <a:off x="3304" y="4080"/>
                <a:ext cx="98" cy="234"/>
              </a:xfrm>
              <a:custGeom>
                <a:avLst/>
                <a:gdLst/>
                <a:ahLst/>
                <a:cxnLst>
                  <a:cxn ang="0">
                    <a:pos x="0" y="234"/>
                  </a:cxn>
                  <a:cxn ang="0">
                    <a:pos x="25" y="234"/>
                  </a:cxn>
                  <a:cxn ang="0">
                    <a:pos x="55" y="186"/>
                  </a:cxn>
                  <a:cxn ang="0">
                    <a:pos x="80" y="138"/>
                  </a:cxn>
                  <a:cxn ang="0">
                    <a:pos x="92" y="90"/>
                  </a:cxn>
                  <a:cxn ang="0">
                    <a:pos x="98" y="36"/>
                  </a:cxn>
                  <a:cxn ang="0">
                    <a:pos x="98" y="0"/>
                  </a:cxn>
                  <a:cxn ang="0">
                    <a:pos x="74" y="0"/>
                  </a:cxn>
                  <a:cxn ang="0">
                    <a:pos x="74" y="36"/>
                  </a:cxn>
                  <a:cxn ang="0">
                    <a:pos x="67" y="90"/>
                  </a:cxn>
                  <a:cxn ang="0">
                    <a:pos x="55" y="138"/>
                  </a:cxn>
                  <a:cxn ang="0">
                    <a:pos x="31" y="186"/>
                  </a:cxn>
                  <a:cxn ang="0">
                    <a:pos x="0" y="234"/>
                  </a:cxn>
                  <a:cxn ang="0">
                    <a:pos x="0" y="234"/>
                  </a:cxn>
                </a:cxnLst>
                <a:rect l="0" t="0" r="r" b="b"/>
                <a:pathLst>
                  <a:path w="98" h="234">
                    <a:moveTo>
                      <a:pt x="0" y="234"/>
                    </a:moveTo>
                    <a:lnTo>
                      <a:pt x="25" y="234"/>
                    </a:lnTo>
                    <a:lnTo>
                      <a:pt x="55" y="186"/>
                    </a:lnTo>
                    <a:lnTo>
                      <a:pt x="80" y="138"/>
                    </a:lnTo>
                    <a:lnTo>
                      <a:pt x="92" y="90"/>
                    </a:lnTo>
                    <a:lnTo>
                      <a:pt x="98" y="36"/>
                    </a:lnTo>
                    <a:lnTo>
                      <a:pt x="98" y="0"/>
                    </a:lnTo>
                    <a:lnTo>
                      <a:pt x="74" y="0"/>
                    </a:lnTo>
                    <a:lnTo>
                      <a:pt x="74" y="36"/>
                    </a:lnTo>
                    <a:lnTo>
                      <a:pt x="67" y="90"/>
                    </a:lnTo>
                    <a:lnTo>
                      <a:pt x="55" y="138"/>
                    </a:lnTo>
                    <a:lnTo>
                      <a:pt x="31" y="186"/>
                    </a:lnTo>
                    <a:lnTo>
                      <a:pt x="0" y="234"/>
                    </a:lnTo>
                    <a:lnTo>
                      <a:pt x="0" y="234"/>
                    </a:lnTo>
                    <a:close/>
                  </a:path>
                </a:pathLst>
              </a:custGeom>
              <a:gradFill rotWithShape="0">
                <a:gsLst>
                  <a:gs pos="0">
                    <a:schemeClr val="accent1"/>
                  </a:gs>
                  <a:gs pos="100000">
                    <a:schemeClr val="accent1">
                      <a:gamma/>
                      <a:shade val="87843"/>
                      <a:invGamma/>
                    </a:schemeClr>
                  </a:gs>
                </a:gsLst>
                <a:lin ang="5400000" scaled="1"/>
              </a:gradFill>
              <a:ln w="9525">
                <a:noFill/>
                <a:round/>
                <a:headEnd/>
                <a:tailEnd/>
              </a:ln>
            </p:spPr>
            <p:txBody>
              <a:bodyPr/>
              <a:lstStyle/>
              <a:p>
                <a:pPr>
                  <a:defRPr/>
                </a:pPr>
                <a:endParaRPr lang="en-US">
                  <a:ea typeface="+mn-ea"/>
                  <a:cs typeface="+mn-cs"/>
                </a:endParaRPr>
              </a:p>
            </p:txBody>
          </p:sp>
          <p:sp>
            <p:nvSpPr>
              <p:cNvPr id="28" name="Freeform 34"/>
              <p:cNvSpPr>
                <a:spLocks/>
              </p:cNvSpPr>
              <p:nvPr/>
            </p:nvSpPr>
            <p:spPr bwMode="hidden">
              <a:xfrm>
                <a:off x="1776" y="3673"/>
                <a:ext cx="481" cy="641"/>
              </a:xfrm>
              <a:custGeom>
                <a:avLst/>
                <a:gdLst>
                  <a:gd name="T0" fmla="*/ 18 w 481"/>
                  <a:gd name="T1" fmla="*/ 443 h 641"/>
                  <a:gd name="T2" fmla="*/ 24 w 481"/>
                  <a:gd name="T3" fmla="*/ 371 h 641"/>
                  <a:gd name="T4" fmla="*/ 55 w 481"/>
                  <a:gd name="T5" fmla="*/ 305 h 641"/>
                  <a:gd name="T6" fmla="*/ 91 w 481"/>
                  <a:gd name="T7" fmla="*/ 246 h 641"/>
                  <a:gd name="T8" fmla="*/ 146 w 481"/>
                  <a:gd name="T9" fmla="*/ 186 h 641"/>
                  <a:gd name="T10" fmla="*/ 213 w 481"/>
                  <a:gd name="T11" fmla="*/ 132 h 641"/>
                  <a:gd name="T12" fmla="*/ 292 w 481"/>
                  <a:gd name="T13" fmla="*/ 84 h 641"/>
                  <a:gd name="T14" fmla="*/ 384 w 481"/>
                  <a:gd name="T15" fmla="*/ 48 h 641"/>
                  <a:gd name="T16" fmla="*/ 481 w 481"/>
                  <a:gd name="T17" fmla="*/ 12 h 641"/>
                  <a:gd name="T18" fmla="*/ 457 w 481"/>
                  <a:gd name="T19" fmla="*/ 0 h 641"/>
                  <a:gd name="T20" fmla="*/ 359 w 481"/>
                  <a:gd name="T21" fmla="*/ 36 h 641"/>
                  <a:gd name="T22" fmla="*/ 274 w 481"/>
                  <a:gd name="T23" fmla="*/ 78 h 641"/>
                  <a:gd name="T24" fmla="*/ 195 w 481"/>
                  <a:gd name="T25" fmla="*/ 126 h 641"/>
                  <a:gd name="T26" fmla="*/ 128 w 481"/>
                  <a:gd name="T27" fmla="*/ 180 h 641"/>
                  <a:gd name="T28" fmla="*/ 73 w 481"/>
                  <a:gd name="T29" fmla="*/ 240 h 641"/>
                  <a:gd name="T30" fmla="*/ 37 w 481"/>
                  <a:gd name="T31" fmla="*/ 305 h 641"/>
                  <a:gd name="T32" fmla="*/ 6 w 481"/>
                  <a:gd name="T33" fmla="*/ 371 h 641"/>
                  <a:gd name="T34" fmla="*/ 0 w 481"/>
                  <a:gd name="T35" fmla="*/ 443 h 641"/>
                  <a:gd name="T36" fmla="*/ 6 w 481"/>
                  <a:gd name="T37" fmla="*/ 497 h 641"/>
                  <a:gd name="T38" fmla="*/ 18 w 481"/>
                  <a:gd name="T39" fmla="*/ 545 h 641"/>
                  <a:gd name="T40" fmla="*/ 43 w 481"/>
                  <a:gd name="T41" fmla="*/ 593 h 641"/>
                  <a:gd name="T42" fmla="*/ 73 w 481"/>
                  <a:gd name="T43" fmla="*/ 641 h 641"/>
                  <a:gd name="T44" fmla="*/ 97 w 481"/>
                  <a:gd name="T45" fmla="*/ 641 h 641"/>
                  <a:gd name="T46" fmla="*/ 67 w 481"/>
                  <a:gd name="T47" fmla="*/ 593 h 641"/>
                  <a:gd name="T48" fmla="*/ 43 w 481"/>
                  <a:gd name="T49" fmla="*/ 545 h 641"/>
                  <a:gd name="T50" fmla="*/ 24 w 481"/>
                  <a:gd name="T51" fmla="*/ 497 h 641"/>
                  <a:gd name="T52" fmla="*/ 18 w 481"/>
                  <a:gd name="T53" fmla="*/ 443 h 641"/>
                  <a:gd name="T54" fmla="*/ 18 w 481"/>
                  <a:gd name="T55" fmla="*/ 443 h 641"/>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0" t="0" r="r" b="b"/>
                <a:pathLst>
                  <a:path w="481" h="641">
                    <a:moveTo>
                      <a:pt x="18" y="443"/>
                    </a:moveTo>
                    <a:lnTo>
                      <a:pt x="24" y="371"/>
                    </a:lnTo>
                    <a:lnTo>
                      <a:pt x="55" y="305"/>
                    </a:lnTo>
                    <a:lnTo>
                      <a:pt x="91" y="246"/>
                    </a:lnTo>
                    <a:lnTo>
                      <a:pt x="146" y="186"/>
                    </a:lnTo>
                    <a:lnTo>
                      <a:pt x="213" y="132"/>
                    </a:lnTo>
                    <a:lnTo>
                      <a:pt x="292" y="84"/>
                    </a:lnTo>
                    <a:lnTo>
                      <a:pt x="384" y="48"/>
                    </a:lnTo>
                    <a:lnTo>
                      <a:pt x="481" y="12"/>
                    </a:lnTo>
                    <a:lnTo>
                      <a:pt x="457" y="0"/>
                    </a:lnTo>
                    <a:lnTo>
                      <a:pt x="359" y="36"/>
                    </a:lnTo>
                    <a:lnTo>
                      <a:pt x="274" y="78"/>
                    </a:lnTo>
                    <a:lnTo>
                      <a:pt x="195" y="126"/>
                    </a:lnTo>
                    <a:lnTo>
                      <a:pt x="128" y="180"/>
                    </a:lnTo>
                    <a:lnTo>
                      <a:pt x="73" y="240"/>
                    </a:lnTo>
                    <a:lnTo>
                      <a:pt x="37" y="305"/>
                    </a:lnTo>
                    <a:lnTo>
                      <a:pt x="6" y="371"/>
                    </a:lnTo>
                    <a:lnTo>
                      <a:pt x="0" y="443"/>
                    </a:lnTo>
                    <a:lnTo>
                      <a:pt x="6" y="497"/>
                    </a:lnTo>
                    <a:lnTo>
                      <a:pt x="18" y="545"/>
                    </a:lnTo>
                    <a:lnTo>
                      <a:pt x="43" y="593"/>
                    </a:lnTo>
                    <a:lnTo>
                      <a:pt x="73" y="641"/>
                    </a:lnTo>
                    <a:lnTo>
                      <a:pt x="97" y="641"/>
                    </a:lnTo>
                    <a:lnTo>
                      <a:pt x="67" y="593"/>
                    </a:lnTo>
                    <a:lnTo>
                      <a:pt x="43" y="545"/>
                    </a:lnTo>
                    <a:lnTo>
                      <a:pt x="24" y="497"/>
                    </a:lnTo>
                    <a:lnTo>
                      <a:pt x="18" y="443"/>
                    </a:lnTo>
                    <a:close/>
                  </a:path>
                </a:pathLst>
              </a:cu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29" name="Freeform 35"/>
              <p:cNvSpPr>
                <a:spLocks noEditPoints="1"/>
              </p:cNvSpPr>
              <p:nvPr/>
            </p:nvSpPr>
            <p:spPr bwMode="hidden">
              <a:xfrm>
                <a:off x="4200" y="3402"/>
                <a:ext cx="1201" cy="731"/>
              </a:xfrm>
              <a:custGeom>
                <a:avLst/>
                <a:gdLst/>
                <a:ahLst/>
                <a:cxnLst>
                  <a:cxn ang="0">
                    <a:pos x="484" y="6"/>
                  </a:cxn>
                  <a:cxn ang="0">
                    <a:pos x="263" y="60"/>
                  </a:cxn>
                  <a:cxn ang="0">
                    <a:pos x="101" y="162"/>
                  </a:cxn>
                  <a:cxn ang="0">
                    <a:pos x="12" y="294"/>
                  </a:cxn>
                  <a:cxn ang="0">
                    <a:pos x="0" y="366"/>
                  </a:cxn>
                  <a:cxn ang="0">
                    <a:pos x="12" y="437"/>
                  </a:cxn>
                  <a:cxn ang="0">
                    <a:pos x="101" y="569"/>
                  </a:cxn>
                  <a:cxn ang="0">
                    <a:pos x="263" y="671"/>
                  </a:cxn>
                  <a:cxn ang="0">
                    <a:pos x="484" y="725"/>
                  </a:cxn>
                  <a:cxn ang="0">
                    <a:pos x="723" y="725"/>
                  </a:cxn>
                  <a:cxn ang="0">
                    <a:pos x="938" y="671"/>
                  </a:cxn>
                  <a:cxn ang="0">
                    <a:pos x="1100" y="569"/>
                  </a:cxn>
                  <a:cxn ang="0">
                    <a:pos x="1189" y="437"/>
                  </a:cxn>
                  <a:cxn ang="0">
                    <a:pos x="1201" y="366"/>
                  </a:cxn>
                  <a:cxn ang="0">
                    <a:pos x="1189" y="294"/>
                  </a:cxn>
                  <a:cxn ang="0">
                    <a:pos x="1100" y="162"/>
                  </a:cxn>
                  <a:cxn ang="0">
                    <a:pos x="938" y="60"/>
                  </a:cxn>
                  <a:cxn ang="0">
                    <a:pos x="723" y="6"/>
                  </a:cxn>
                  <a:cxn ang="0">
                    <a:pos x="604" y="0"/>
                  </a:cxn>
                  <a:cxn ang="0">
                    <a:pos x="490" y="701"/>
                  </a:cxn>
                  <a:cxn ang="0">
                    <a:pos x="287" y="647"/>
                  </a:cxn>
                  <a:cxn ang="0">
                    <a:pos x="131" y="557"/>
                  </a:cxn>
                  <a:cxn ang="0">
                    <a:pos x="48" y="437"/>
                  </a:cxn>
                  <a:cxn ang="0">
                    <a:pos x="36" y="366"/>
                  </a:cxn>
                  <a:cxn ang="0">
                    <a:pos x="48" y="300"/>
                  </a:cxn>
                  <a:cxn ang="0">
                    <a:pos x="131" y="174"/>
                  </a:cxn>
                  <a:cxn ang="0">
                    <a:pos x="287" y="84"/>
                  </a:cxn>
                  <a:cxn ang="0">
                    <a:pos x="490" y="30"/>
                  </a:cxn>
                  <a:cxn ang="0">
                    <a:pos x="717" y="30"/>
                  </a:cxn>
                  <a:cxn ang="0">
                    <a:pos x="920" y="84"/>
                  </a:cxn>
                  <a:cxn ang="0">
                    <a:pos x="1070" y="174"/>
                  </a:cxn>
                  <a:cxn ang="0">
                    <a:pos x="1153" y="300"/>
                  </a:cxn>
                  <a:cxn ang="0">
                    <a:pos x="1153" y="437"/>
                  </a:cxn>
                  <a:cxn ang="0">
                    <a:pos x="1070" y="557"/>
                  </a:cxn>
                  <a:cxn ang="0">
                    <a:pos x="920" y="647"/>
                  </a:cxn>
                  <a:cxn ang="0">
                    <a:pos x="717" y="701"/>
                  </a:cxn>
                  <a:cxn ang="0">
                    <a:pos x="604" y="707"/>
                  </a:cxn>
                </a:cxnLst>
                <a:rect l="0" t="0" r="r" b="b"/>
                <a:pathLst>
                  <a:path w="1201" h="731">
                    <a:moveTo>
                      <a:pt x="604" y="0"/>
                    </a:moveTo>
                    <a:lnTo>
                      <a:pt x="484" y="6"/>
                    </a:lnTo>
                    <a:lnTo>
                      <a:pt x="370" y="30"/>
                    </a:lnTo>
                    <a:lnTo>
                      <a:pt x="263" y="60"/>
                    </a:lnTo>
                    <a:lnTo>
                      <a:pt x="179" y="108"/>
                    </a:lnTo>
                    <a:lnTo>
                      <a:pt x="101" y="162"/>
                    </a:lnTo>
                    <a:lnTo>
                      <a:pt x="48" y="222"/>
                    </a:lnTo>
                    <a:lnTo>
                      <a:pt x="12" y="294"/>
                    </a:lnTo>
                    <a:lnTo>
                      <a:pt x="6" y="330"/>
                    </a:lnTo>
                    <a:lnTo>
                      <a:pt x="0" y="366"/>
                    </a:lnTo>
                    <a:lnTo>
                      <a:pt x="6" y="401"/>
                    </a:lnTo>
                    <a:lnTo>
                      <a:pt x="12" y="437"/>
                    </a:lnTo>
                    <a:lnTo>
                      <a:pt x="48" y="509"/>
                    </a:lnTo>
                    <a:lnTo>
                      <a:pt x="101" y="569"/>
                    </a:lnTo>
                    <a:lnTo>
                      <a:pt x="179" y="623"/>
                    </a:lnTo>
                    <a:lnTo>
                      <a:pt x="263" y="671"/>
                    </a:lnTo>
                    <a:lnTo>
                      <a:pt x="370" y="701"/>
                    </a:lnTo>
                    <a:lnTo>
                      <a:pt x="484" y="725"/>
                    </a:lnTo>
                    <a:lnTo>
                      <a:pt x="604" y="731"/>
                    </a:lnTo>
                    <a:lnTo>
                      <a:pt x="723" y="725"/>
                    </a:lnTo>
                    <a:lnTo>
                      <a:pt x="837" y="701"/>
                    </a:lnTo>
                    <a:lnTo>
                      <a:pt x="938" y="671"/>
                    </a:lnTo>
                    <a:lnTo>
                      <a:pt x="1028" y="623"/>
                    </a:lnTo>
                    <a:lnTo>
                      <a:pt x="1100" y="569"/>
                    </a:lnTo>
                    <a:lnTo>
                      <a:pt x="1153" y="509"/>
                    </a:lnTo>
                    <a:lnTo>
                      <a:pt x="1189" y="437"/>
                    </a:lnTo>
                    <a:lnTo>
                      <a:pt x="1201" y="401"/>
                    </a:lnTo>
                    <a:lnTo>
                      <a:pt x="1201" y="366"/>
                    </a:lnTo>
                    <a:lnTo>
                      <a:pt x="1201" y="330"/>
                    </a:lnTo>
                    <a:lnTo>
                      <a:pt x="1189" y="294"/>
                    </a:lnTo>
                    <a:lnTo>
                      <a:pt x="1153" y="222"/>
                    </a:lnTo>
                    <a:lnTo>
                      <a:pt x="1100" y="162"/>
                    </a:lnTo>
                    <a:lnTo>
                      <a:pt x="1028" y="108"/>
                    </a:lnTo>
                    <a:lnTo>
                      <a:pt x="938" y="60"/>
                    </a:lnTo>
                    <a:lnTo>
                      <a:pt x="837" y="30"/>
                    </a:lnTo>
                    <a:lnTo>
                      <a:pt x="723" y="6"/>
                    </a:lnTo>
                    <a:lnTo>
                      <a:pt x="604" y="0"/>
                    </a:lnTo>
                    <a:lnTo>
                      <a:pt x="604" y="0"/>
                    </a:lnTo>
                    <a:close/>
                    <a:moveTo>
                      <a:pt x="604" y="707"/>
                    </a:moveTo>
                    <a:lnTo>
                      <a:pt x="490" y="701"/>
                    </a:lnTo>
                    <a:lnTo>
                      <a:pt x="382" y="683"/>
                    </a:lnTo>
                    <a:lnTo>
                      <a:pt x="287" y="647"/>
                    </a:lnTo>
                    <a:lnTo>
                      <a:pt x="203" y="611"/>
                    </a:lnTo>
                    <a:lnTo>
                      <a:pt x="131" y="557"/>
                    </a:lnTo>
                    <a:lnTo>
                      <a:pt x="83" y="497"/>
                    </a:lnTo>
                    <a:lnTo>
                      <a:pt x="48" y="437"/>
                    </a:lnTo>
                    <a:lnTo>
                      <a:pt x="42" y="401"/>
                    </a:lnTo>
                    <a:lnTo>
                      <a:pt x="36" y="366"/>
                    </a:lnTo>
                    <a:lnTo>
                      <a:pt x="42" y="330"/>
                    </a:lnTo>
                    <a:lnTo>
                      <a:pt x="48" y="300"/>
                    </a:lnTo>
                    <a:lnTo>
                      <a:pt x="83" y="234"/>
                    </a:lnTo>
                    <a:lnTo>
                      <a:pt x="131" y="174"/>
                    </a:lnTo>
                    <a:lnTo>
                      <a:pt x="203" y="126"/>
                    </a:lnTo>
                    <a:lnTo>
                      <a:pt x="287" y="84"/>
                    </a:lnTo>
                    <a:lnTo>
                      <a:pt x="382" y="54"/>
                    </a:lnTo>
                    <a:lnTo>
                      <a:pt x="490" y="30"/>
                    </a:lnTo>
                    <a:lnTo>
                      <a:pt x="604" y="24"/>
                    </a:lnTo>
                    <a:lnTo>
                      <a:pt x="717" y="30"/>
                    </a:lnTo>
                    <a:lnTo>
                      <a:pt x="825" y="54"/>
                    </a:lnTo>
                    <a:lnTo>
                      <a:pt x="920" y="84"/>
                    </a:lnTo>
                    <a:lnTo>
                      <a:pt x="1004" y="126"/>
                    </a:lnTo>
                    <a:lnTo>
                      <a:pt x="1070" y="174"/>
                    </a:lnTo>
                    <a:lnTo>
                      <a:pt x="1124" y="234"/>
                    </a:lnTo>
                    <a:lnTo>
                      <a:pt x="1153" y="300"/>
                    </a:lnTo>
                    <a:lnTo>
                      <a:pt x="1165" y="366"/>
                    </a:lnTo>
                    <a:lnTo>
                      <a:pt x="1153" y="437"/>
                    </a:lnTo>
                    <a:lnTo>
                      <a:pt x="1124" y="497"/>
                    </a:lnTo>
                    <a:lnTo>
                      <a:pt x="1070" y="557"/>
                    </a:lnTo>
                    <a:lnTo>
                      <a:pt x="1004" y="611"/>
                    </a:lnTo>
                    <a:lnTo>
                      <a:pt x="920" y="647"/>
                    </a:lnTo>
                    <a:lnTo>
                      <a:pt x="825" y="683"/>
                    </a:lnTo>
                    <a:lnTo>
                      <a:pt x="717" y="701"/>
                    </a:lnTo>
                    <a:lnTo>
                      <a:pt x="604" y="707"/>
                    </a:lnTo>
                    <a:lnTo>
                      <a:pt x="604" y="707"/>
                    </a:lnTo>
                    <a:close/>
                  </a:path>
                </a:pathLst>
              </a:custGeom>
              <a:gradFill rotWithShape="0">
                <a:gsLst>
                  <a:gs pos="0">
                    <a:schemeClr val="accent1">
                      <a:gamma/>
                      <a:tint val="96863"/>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0" name="Freeform 36"/>
              <p:cNvSpPr>
                <a:spLocks/>
              </p:cNvSpPr>
              <p:nvPr/>
            </p:nvSpPr>
            <p:spPr bwMode="hidden">
              <a:xfrm>
                <a:off x="4128" y="3366"/>
                <a:ext cx="544" cy="737"/>
              </a:xfrm>
              <a:custGeom>
                <a:avLst/>
                <a:gdLst/>
                <a:ahLst/>
                <a:cxnLst>
                  <a:cxn ang="0">
                    <a:pos x="24" y="402"/>
                  </a:cxn>
                  <a:cxn ang="0">
                    <a:pos x="36" y="330"/>
                  </a:cxn>
                  <a:cxn ang="0">
                    <a:pos x="66" y="264"/>
                  </a:cxn>
                  <a:cxn ang="0">
                    <a:pos x="108" y="204"/>
                  </a:cxn>
                  <a:cxn ang="0">
                    <a:pos x="173" y="150"/>
                  </a:cxn>
                  <a:cxn ang="0">
                    <a:pos x="251" y="102"/>
                  </a:cxn>
                  <a:cxn ang="0">
                    <a:pos x="335" y="60"/>
                  </a:cxn>
                  <a:cxn ang="0">
                    <a:pos x="436" y="30"/>
                  </a:cxn>
                  <a:cxn ang="0">
                    <a:pos x="544" y="12"/>
                  </a:cxn>
                  <a:cxn ang="0">
                    <a:pos x="544" y="0"/>
                  </a:cxn>
                  <a:cxn ang="0">
                    <a:pos x="430" y="18"/>
                  </a:cxn>
                  <a:cxn ang="0">
                    <a:pos x="329" y="48"/>
                  </a:cxn>
                  <a:cxn ang="0">
                    <a:pos x="233" y="90"/>
                  </a:cxn>
                  <a:cxn ang="0">
                    <a:pos x="155" y="138"/>
                  </a:cxn>
                  <a:cxn ang="0">
                    <a:pos x="90" y="198"/>
                  </a:cxn>
                  <a:cxn ang="0">
                    <a:pos x="42" y="258"/>
                  </a:cxn>
                  <a:cxn ang="0">
                    <a:pos x="12" y="330"/>
                  </a:cxn>
                  <a:cxn ang="0">
                    <a:pos x="0" y="402"/>
                  </a:cxn>
                  <a:cxn ang="0">
                    <a:pos x="6" y="455"/>
                  </a:cxn>
                  <a:cxn ang="0">
                    <a:pos x="18" y="503"/>
                  </a:cxn>
                  <a:cxn ang="0">
                    <a:pos x="42" y="545"/>
                  </a:cxn>
                  <a:cxn ang="0">
                    <a:pos x="78" y="593"/>
                  </a:cxn>
                  <a:cxn ang="0">
                    <a:pos x="114" y="635"/>
                  </a:cxn>
                  <a:cxn ang="0">
                    <a:pos x="161" y="671"/>
                  </a:cxn>
                  <a:cxn ang="0">
                    <a:pos x="221" y="707"/>
                  </a:cxn>
                  <a:cxn ang="0">
                    <a:pos x="281" y="737"/>
                  </a:cxn>
                  <a:cxn ang="0">
                    <a:pos x="323" y="737"/>
                  </a:cxn>
                  <a:cxn ang="0">
                    <a:pos x="257" y="707"/>
                  </a:cxn>
                  <a:cxn ang="0">
                    <a:pos x="203" y="671"/>
                  </a:cxn>
                  <a:cxn ang="0">
                    <a:pos x="149" y="635"/>
                  </a:cxn>
                  <a:cxn ang="0">
                    <a:pos x="108" y="593"/>
                  </a:cxn>
                  <a:cxn ang="0">
                    <a:pos x="72" y="551"/>
                  </a:cxn>
                  <a:cxn ang="0">
                    <a:pos x="48" y="503"/>
                  </a:cxn>
                  <a:cxn ang="0">
                    <a:pos x="30" y="455"/>
                  </a:cxn>
                  <a:cxn ang="0">
                    <a:pos x="24" y="402"/>
                  </a:cxn>
                  <a:cxn ang="0">
                    <a:pos x="24" y="402"/>
                  </a:cxn>
                </a:cxnLst>
                <a:rect l="0" t="0" r="r" b="b"/>
                <a:pathLst>
                  <a:path w="544" h="737">
                    <a:moveTo>
                      <a:pt x="24" y="402"/>
                    </a:moveTo>
                    <a:lnTo>
                      <a:pt x="36" y="330"/>
                    </a:lnTo>
                    <a:lnTo>
                      <a:pt x="66" y="264"/>
                    </a:lnTo>
                    <a:lnTo>
                      <a:pt x="108" y="204"/>
                    </a:lnTo>
                    <a:lnTo>
                      <a:pt x="173" y="150"/>
                    </a:lnTo>
                    <a:lnTo>
                      <a:pt x="251" y="102"/>
                    </a:lnTo>
                    <a:lnTo>
                      <a:pt x="335" y="60"/>
                    </a:lnTo>
                    <a:lnTo>
                      <a:pt x="436" y="30"/>
                    </a:lnTo>
                    <a:lnTo>
                      <a:pt x="544" y="12"/>
                    </a:lnTo>
                    <a:lnTo>
                      <a:pt x="544" y="0"/>
                    </a:lnTo>
                    <a:lnTo>
                      <a:pt x="430" y="18"/>
                    </a:lnTo>
                    <a:lnTo>
                      <a:pt x="329" y="48"/>
                    </a:lnTo>
                    <a:lnTo>
                      <a:pt x="233" y="90"/>
                    </a:lnTo>
                    <a:lnTo>
                      <a:pt x="155" y="138"/>
                    </a:lnTo>
                    <a:lnTo>
                      <a:pt x="90" y="198"/>
                    </a:lnTo>
                    <a:lnTo>
                      <a:pt x="42" y="258"/>
                    </a:lnTo>
                    <a:lnTo>
                      <a:pt x="12" y="330"/>
                    </a:lnTo>
                    <a:lnTo>
                      <a:pt x="0" y="402"/>
                    </a:lnTo>
                    <a:lnTo>
                      <a:pt x="6" y="455"/>
                    </a:lnTo>
                    <a:lnTo>
                      <a:pt x="18" y="503"/>
                    </a:lnTo>
                    <a:lnTo>
                      <a:pt x="42" y="545"/>
                    </a:lnTo>
                    <a:lnTo>
                      <a:pt x="78" y="593"/>
                    </a:lnTo>
                    <a:lnTo>
                      <a:pt x="114" y="635"/>
                    </a:lnTo>
                    <a:lnTo>
                      <a:pt x="161" y="671"/>
                    </a:lnTo>
                    <a:lnTo>
                      <a:pt x="221" y="707"/>
                    </a:lnTo>
                    <a:lnTo>
                      <a:pt x="281" y="737"/>
                    </a:lnTo>
                    <a:lnTo>
                      <a:pt x="323" y="737"/>
                    </a:lnTo>
                    <a:lnTo>
                      <a:pt x="257" y="707"/>
                    </a:lnTo>
                    <a:lnTo>
                      <a:pt x="203" y="671"/>
                    </a:lnTo>
                    <a:lnTo>
                      <a:pt x="149" y="635"/>
                    </a:lnTo>
                    <a:lnTo>
                      <a:pt x="108" y="593"/>
                    </a:lnTo>
                    <a:lnTo>
                      <a:pt x="72" y="551"/>
                    </a:lnTo>
                    <a:lnTo>
                      <a:pt x="48" y="503"/>
                    </a:lnTo>
                    <a:lnTo>
                      <a:pt x="30" y="455"/>
                    </a:lnTo>
                    <a:lnTo>
                      <a:pt x="24" y="402"/>
                    </a:lnTo>
                    <a:lnTo>
                      <a:pt x="24" y="402"/>
                    </a:lnTo>
                    <a:close/>
                  </a:path>
                </a:pathLst>
              </a:custGeom>
              <a:gradFill rotWithShape="0">
                <a:gsLst>
                  <a:gs pos="0">
                    <a:schemeClr val="accent1">
                      <a:gamma/>
                      <a:tint val="96863"/>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1" name="Freeform 37"/>
              <p:cNvSpPr>
                <a:spLocks/>
              </p:cNvSpPr>
              <p:nvPr/>
            </p:nvSpPr>
            <p:spPr bwMode="hidden">
              <a:xfrm>
                <a:off x="4792" y="3360"/>
                <a:ext cx="609" cy="252"/>
              </a:xfrm>
              <a:custGeom>
                <a:avLst/>
                <a:gdLst/>
                <a:ahLst/>
                <a:cxnLst>
                  <a:cxn ang="0">
                    <a:pos x="12" y="12"/>
                  </a:cxn>
                  <a:cxn ang="0">
                    <a:pos x="113" y="18"/>
                  </a:cxn>
                  <a:cxn ang="0">
                    <a:pos x="203" y="30"/>
                  </a:cxn>
                  <a:cxn ang="0">
                    <a:pos x="292" y="48"/>
                  </a:cxn>
                  <a:cxn ang="0">
                    <a:pos x="376" y="78"/>
                  </a:cxn>
                  <a:cxn ang="0">
                    <a:pos x="448" y="114"/>
                  </a:cxn>
                  <a:cxn ang="0">
                    <a:pos x="514" y="156"/>
                  </a:cxn>
                  <a:cxn ang="0">
                    <a:pos x="567" y="198"/>
                  </a:cxn>
                  <a:cxn ang="0">
                    <a:pos x="609" y="252"/>
                  </a:cxn>
                  <a:cxn ang="0">
                    <a:pos x="609" y="216"/>
                  </a:cxn>
                  <a:cxn ang="0">
                    <a:pos x="561" y="168"/>
                  </a:cxn>
                  <a:cxn ang="0">
                    <a:pos x="502" y="126"/>
                  </a:cxn>
                  <a:cxn ang="0">
                    <a:pos x="436" y="90"/>
                  </a:cxn>
                  <a:cxn ang="0">
                    <a:pos x="364" y="60"/>
                  </a:cxn>
                  <a:cxn ang="0">
                    <a:pos x="286" y="36"/>
                  </a:cxn>
                  <a:cxn ang="0">
                    <a:pos x="197" y="18"/>
                  </a:cxn>
                  <a:cxn ang="0">
                    <a:pos x="107" y="6"/>
                  </a:cxn>
                  <a:cxn ang="0">
                    <a:pos x="12" y="0"/>
                  </a:cxn>
                  <a:cxn ang="0">
                    <a:pos x="6" y="0"/>
                  </a:cxn>
                  <a:cxn ang="0">
                    <a:pos x="0" y="0"/>
                  </a:cxn>
                  <a:cxn ang="0">
                    <a:pos x="0" y="12"/>
                  </a:cxn>
                  <a:cxn ang="0">
                    <a:pos x="6" y="12"/>
                  </a:cxn>
                  <a:cxn ang="0">
                    <a:pos x="12" y="12"/>
                  </a:cxn>
                  <a:cxn ang="0">
                    <a:pos x="12" y="12"/>
                  </a:cxn>
                </a:cxnLst>
                <a:rect l="0" t="0" r="r" b="b"/>
                <a:pathLst>
                  <a:path w="609" h="252">
                    <a:moveTo>
                      <a:pt x="12" y="12"/>
                    </a:moveTo>
                    <a:lnTo>
                      <a:pt x="113" y="18"/>
                    </a:lnTo>
                    <a:lnTo>
                      <a:pt x="203" y="30"/>
                    </a:lnTo>
                    <a:lnTo>
                      <a:pt x="292" y="48"/>
                    </a:lnTo>
                    <a:lnTo>
                      <a:pt x="376" y="78"/>
                    </a:lnTo>
                    <a:lnTo>
                      <a:pt x="448" y="114"/>
                    </a:lnTo>
                    <a:lnTo>
                      <a:pt x="514" y="156"/>
                    </a:lnTo>
                    <a:lnTo>
                      <a:pt x="567" y="198"/>
                    </a:lnTo>
                    <a:lnTo>
                      <a:pt x="609" y="252"/>
                    </a:lnTo>
                    <a:lnTo>
                      <a:pt x="609" y="216"/>
                    </a:lnTo>
                    <a:lnTo>
                      <a:pt x="561" y="168"/>
                    </a:lnTo>
                    <a:lnTo>
                      <a:pt x="502" y="126"/>
                    </a:lnTo>
                    <a:lnTo>
                      <a:pt x="436" y="90"/>
                    </a:lnTo>
                    <a:lnTo>
                      <a:pt x="364" y="60"/>
                    </a:lnTo>
                    <a:lnTo>
                      <a:pt x="286" y="36"/>
                    </a:lnTo>
                    <a:lnTo>
                      <a:pt x="197" y="18"/>
                    </a:lnTo>
                    <a:lnTo>
                      <a:pt x="107" y="6"/>
                    </a:lnTo>
                    <a:lnTo>
                      <a:pt x="12" y="0"/>
                    </a:lnTo>
                    <a:lnTo>
                      <a:pt x="6" y="0"/>
                    </a:lnTo>
                    <a:lnTo>
                      <a:pt x="0" y="0"/>
                    </a:lnTo>
                    <a:lnTo>
                      <a:pt x="0" y="12"/>
                    </a:lnTo>
                    <a:lnTo>
                      <a:pt x="6" y="12"/>
                    </a:lnTo>
                    <a:lnTo>
                      <a:pt x="12" y="12"/>
                    </a:lnTo>
                    <a:lnTo>
                      <a:pt x="12" y="12"/>
                    </a:lnTo>
                    <a:close/>
                  </a:path>
                </a:pathLst>
              </a:custGeom>
              <a:gradFill rotWithShape="0">
                <a:gsLst>
                  <a:gs pos="0">
                    <a:schemeClr val="accent1">
                      <a:gamma/>
                      <a:tint val="94118"/>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2" name="Freeform 38"/>
              <p:cNvSpPr>
                <a:spLocks/>
              </p:cNvSpPr>
              <p:nvPr/>
            </p:nvSpPr>
            <p:spPr bwMode="hidden">
              <a:xfrm>
                <a:off x="5246" y="4007"/>
                <a:ext cx="72" cy="54"/>
              </a:xfrm>
              <a:custGeom>
                <a:avLst/>
                <a:gdLst/>
                <a:ahLst/>
                <a:cxnLst>
                  <a:cxn ang="0">
                    <a:pos x="72" y="0"/>
                  </a:cxn>
                  <a:cxn ang="0">
                    <a:pos x="36" y="30"/>
                  </a:cxn>
                  <a:cxn ang="0">
                    <a:pos x="0" y="54"/>
                  </a:cxn>
                  <a:cxn ang="0">
                    <a:pos x="36" y="54"/>
                  </a:cxn>
                  <a:cxn ang="0">
                    <a:pos x="54" y="42"/>
                  </a:cxn>
                  <a:cxn ang="0">
                    <a:pos x="72" y="24"/>
                  </a:cxn>
                  <a:cxn ang="0">
                    <a:pos x="72" y="24"/>
                  </a:cxn>
                  <a:cxn ang="0">
                    <a:pos x="72" y="0"/>
                  </a:cxn>
                  <a:cxn ang="0">
                    <a:pos x="72" y="0"/>
                  </a:cxn>
                </a:cxnLst>
                <a:rect l="0" t="0" r="r" b="b"/>
                <a:pathLst>
                  <a:path w="72" h="54">
                    <a:moveTo>
                      <a:pt x="72" y="0"/>
                    </a:moveTo>
                    <a:lnTo>
                      <a:pt x="36" y="30"/>
                    </a:lnTo>
                    <a:lnTo>
                      <a:pt x="0" y="54"/>
                    </a:lnTo>
                    <a:lnTo>
                      <a:pt x="36" y="54"/>
                    </a:lnTo>
                    <a:lnTo>
                      <a:pt x="54" y="42"/>
                    </a:lnTo>
                    <a:lnTo>
                      <a:pt x="72" y="24"/>
                    </a:lnTo>
                    <a:lnTo>
                      <a:pt x="72" y="24"/>
                    </a:lnTo>
                    <a:lnTo>
                      <a:pt x="72" y="0"/>
                    </a:lnTo>
                    <a:lnTo>
                      <a:pt x="72" y="0"/>
                    </a:lnTo>
                    <a:close/>
                  </a:path>
                </a:pathLst>
              </a:custGeom>
              <a:gradFill rotWithShape="0">
                <a:gsLst>
                  <a:gs pos="0">
                    <a:schemeClr val="accent1"/>
                  </a:gs>
                  <a:gs pos="100000">
                    <a:schemeClr val="accent1">
                      <a:gamma/>
                      <a:shade val="94118"/>
                      <a:invGamma/>
                    </a:schemeClr>
                  </a:gs>
                </a:gsLst>
                <a:lin ang="5400000" scaled="1"/>
              </a:gradFill>
              <a:ln w="9525">
                <a:noFill/>
                <a:round/>
                <a:headEnd/>
                <a:tailEnd/>
              </a:ln>
            </p:spPr>
            <p:txBody>
              <a:bodyPr/>
              <a:lstStyle/>
              <a:p>
                <a:pPr>
                  <a:defRPr/>
                </a:pPr>
                <a:endParaRPr lang="en-US">
                  <a:ea typeface="+mn-ea"/>
                  <a:cs typeface="+mn-cs"/>
                </a:endParaRPr>
              </a:p>
            </p:txBody>
          </p:sp>
          <p:sp>
            <p:nvSpPr>
              <p:cNvPr id="33" name="Freeform 39"/>
              <p:cNvSpPr>
                <a:spLocks/>
              </p:cNvSpPr>
              <p:nvPr/>
            </p:nvSpPr>
            <p:spPr bwMode="hidden">
              <a:xfrm>
                <a:off x="4505" y="4073"/>
                <a:ext cx="705" cy="108"/>
              </a:xfrm>
              <a:custGeom>
                <a:avLst/>
                <a:gdLst/>
                <a:ahLst/>
                <a:cxnLst>
                  <a:cxn ang="0">
                    <a:pos x="299" y="90"/>
                  </a:cxn>
                  <a:cxn ang="0">
                    <a:pos x="221" y="90"/>
                  </a:cxn>
                  <a:cxn ang="0">
                    <a:pos x="143" y="78"/>
                  </a:cxn>
                  <a:cxn ang="0">
                    <a:pos x="0" y="48"/>
                  </a:cxn>
                  <a:cxn ang="0">
                    <a:pos x="0" y="66"/>
                  </a:cxn>
                  <a:cxn ang="0">
                    <a:pos x="143" y="96"/>
                  </a:cxn>
                  <a:cxn ang="0">
                    <a:pos x="221" y="108"/>
                  </a:cxn>
                  <a:cxn ang="0">
                    <a:pos x="299" y="108"/>
                  </a:cxn>
                  <a:cxn ang="0">
                    <a:pos x="412" y="102"/>
                  </a:cxn>
                  <a:cxn ang="0">
                    <a:pos x="520" y="84"/>
                  </a:cxn>
                  <a:cxn ang="0">
                    <a:pos x="615" y="60"/>
                  </a:cxn>
                  <a:cxn ang="0">
                    <a:pos x="705" y="24"/>
                  </a:cxn>
                  <a:cxn ang="0">
                    <a:pos x="705" y="0"/>
                  </a:cxn>
                  <a:cxn ang="0">
                    <a:pos x="615" y="42"/>
                  </a:cxn>
                  <a:cxn ang="0">
                    <a:pos x="520" y="66"/>
                  </a:cxn>
                  <a:cxn ang="0">
                    <a:pos x="412" y="84"/>
                  </a:cxn>
                  <a:cxn ang="0">
                    <a:pos x="299" y="90"/>
                  </a:cxn>
                  <a:cxn ang="0">
                    <a:pos x="299" y="90"/>
                  </a:cxn>
                </a:cxnLst>
                <a:rect l="0" t="0" r="r" b="b"/>
                <a:pathLst>
                  <a:path w="705" h="108">
                    <a:moveTo>
                      <a:pt x="299" y="90"/>
                    </a:moveTo>
                    <a:lnTo>
                      <a:pt x="221" y="90"/>
                    </a:lnTo>
                    <a:lnTo>
                      <a:pt x="143" y="78"/>
                    </a:lnTo>
                    <a:lnTo>
                      <a:pt x="0" y="48"/>
                    </a:lnTo>
                    <a:lnTo>
                      <a:pt x="0" y="66"/>
                    </a:lnTo>
                    <a:lnTo>
                      <a:pt x="143" y="96"/>
                    </a:lnTo>
                    <a:lnTo>
                      <a:pt x="221" y="108"/>
                    </a:lnTo>
                    <a:lnTo>
                      <a:pt x="299" y="108"/>
                    </a:lnTo>
                    <a:lnTo>
                      <a:pt x="412" y="102"/>
                    </a:lnTo>
                    <a:lnTo>
                      <a:pt x="520" y="84"/>
                    </a:lnTo>
                    <a:lnTo>
                      <a:pt x="615" y="60"/>
                    </a:lnTo>
                    <a:lnTo>
                      <a:pt x="705" y="24"/>
                    </a:lnTo>
                    <a:lnTo>
                      <a:pt x="705" y="0"/>
                    </a:lnTo>
                    <a:lnTo>
                      <a:pt x="615" y="42"/>
                    </a:lnTo>
                    <a:lnTo>
                      <a:pt x="520" y="66"/>
                    </a:lnTo>
                    <a:lnTo>
                      <a:pt x="412" y="84"/>
                    </a:lnTo>
                    <a:lnTo>
                      <a:pt x="299" y="90"/>
                    </a:lnTo>
                    <a:lnTo>
                      <a:pt x="299" y="90"/>
                    </a:lnTo>
                    <a:close/>
                  </a:path>
                </a:pathLst>
              </a:custGeom>
              <a:gradFill rotWithShape="0">
                <a:gsLst>
                  <a:gs pos="0">
                    <a:schemeClr val="accent1"/>
                  </a:gs>
                  <a:gs pos="100000">
                    <a:schemeClr val="accent1">
                      <a:gamma/>
                      <a:shade val="94118"/>
                      <a:invGamma/>
                    </a:schemeClr>
                  </a:gs>
                </a:gsLst>
                <a:lin ang="5400000" scaled="1"/>
              </a:gradFill>
              <a:ln w="9525">
                <a:noFill/>
                <a:round/>
                <a:headEnd/>
                <a:tailEnd/>
              </a:ln>
            </p:spPr>
            <p:txBody>
              <a:bodyPr/>
              <a:lstStyle/>
              <a:p>
                <a:pPr>
                  <a:defRPr/>
                </a:pPr>
                <a:endParaRPr lang="en-US">
                  <a:ea typeface="+mn-ea"/>
                  <a:cs typeface="+mn-cs"/>
                </a:endParaRPr>
              </a:p>
            </p:txBody>
          </p:sp>
          <p:sp>
            <p:nvSpPr>
              <p:cNvPr id="34" name="Freeform 40"/>
              <p:cNvSpPr>
                <a:spLocks/>
              </p:cNvSpPr>
              <p:nvPr/>
            </p:nvSpPr>
            <p:spPr bwMode="hidden">
              <a:xfrm>
                <a:off x="5336" y="3654"/>
                <a:ext cx="143" cy="341"/>
              </a:xfrm>
              <a:custGeom>
                <a:avLst/>
                <a:gdLst/>
                <a:ahLst/>
                <a:cxnLst>
                  <a:cxn ang="0">
                    <a:pos x="119" y="114"/>
                  </a:cxn>
                  <a:cxn ang="0">
                    <a:pos x="113" y="173"/>
                  </a:cxn>
                  <a:cxn ang="0">
                    <a:pos x="89" y="239"/>
                  </a:cxn>
                  <a:cxn ang="0">
                    <a:pos x="47" y="293"/>
                  </a:cxn>
                  <a:cxn ang="0">
                    <a:pos x="0" y="341"/>
                  </a:cxn>
                  <a:cxn ang="0">
                    <a:pos x="29" y="341"/>
                  </a:cxn>
                  <a:cxn ang="0">
                    <a:pos x="77" y="287"/>
                  </a:cxn>
                  <a:cxn ang="0">
                    <a:pos x="113" y="233"/>
                  </a:cxn>
                  <a:cxn ang="0">
                    <a:pos x="137" y="173"/>
                  </a:cxn>
                  <a:cxn ang="0">
                    <a:pos x="143" y="114"/>
                  </a:cxn>
                  <a:cxn ang="0">
                    <a:pos x="137" y="60"/>
                  </a:cxn>
                  <a:cxn ang="0">
                    <a:pos x="119" y="0"/>
                  </a:cxn>
                  <a:cxn ang="0">
                    <a:pos x="89" y="0"/>
                  </a:cxn>
                  <a:cxn ang="0">
                    <a:pos x="113" y="60"/>
                  </a:cxn>
                  <a:cxn ang="0">
                    <a:pos x="119" y="114"/>
                  </a:cxn>
                  <a:cxn ang="0">
                    <a:pos x="119" y="114"/>
                  </a:cxn>
                </a:cxnLst>
                <a:rect l="0" t="0" r="r" b="b"/>
                <a:pathLst>
                  <a:path w="143" h="341">
                    <a:moveTo>
                      <a:pt x="119" y="114"/>
                    </a:moveTo>
                    <a:lnTo>
                      <a:pt x="113" y="173"/>
                    </a:lnTo>
                    <a:lnTo>
                      <a:pt x="89" y="239"/>
                    </a:lnTo>
                    <a:lnTo>
                      <a:pt x="47" y="293"/>
                    </a:lnTo>
                    <a:lnTo>
                      <a:pt x="0" y="341"/>
                    </a:lnTo>
                    <a:lnTo>
                      <a:pt x="29" y="341"/>
                    </a:lnTo>
                    <a:lnTo>
                      <a:pt x="77" y="287"/>
                    </a:lnTo>
                    <a:lnTo>
                      <a:pt x="113" y="233"/>
                    </a:lnTo>
                    <a:lnTo>
                      <a:pt x="137" y="173"/>
                    </a:lnTo>
                    <a:lnTo>
                      <a:pt x="143" y="114"/>
                    </a:lnTo>
                    <a:lnTo>
                      <a:pt x="137" y="60"/>
                    </a:lnTo>
                    <a:lnTo>
                      <a:pt x="119" y="0"/>
                    </a:lnTo>
                    <a:lnTo>
                      <a:pt x="89" y="0"/>
                    </a:lnTo>
                    <a:lnTo>
                      <a:pt x="113" y="60"/>
                    </a:lnTo>
                    <a:lnTo>
                      <a:pt x="119" y="114"/>
                    </a:lnTo>
                    <a:lnTo>
                      <a:pt x="119" y="114"/>
                    </a:lnTo>
                    <a:close/>
                  </a:path>
                </a:pathLst>
              </a:custGeom>
              <a:gradFill rotWithShape="0">
                <a:gsLst>
                  <a:gs pos="0">
                    <a:schemeClr val="accent1"/>
                  </a:gs>
                  <a:gs pos="100000">
                    <a:schemeClr val="accent1">
                      <a:gamma/>
                      <a:shade val="94118"/>
                      <a:invGamma/>
                    </a:schemeClr>
                  </a:gs>
                </a:gsLst>
                <a:lin ang="5400000" scaled="1"/>
              </a:gradFill>
              <a:ln w="9525">
                <a:noFill/>
                <a:round/>
                <a:headEnd/>
                <a:tailEnd/>
              </a:ln>
            </p:spPr>
            <p:txBody>
              <a:bodyPr/>
              <a:lstStyle/>
              <a:p>
                <a:pPr>
                  <a:defRPr/>
                </a:pPr>
                <a:endParaRPr lang="en-US">
                  <a:ea typeface="+mn-ea"/>
                  <a:cs typeface="+mn-cs"/>
                </a:endParaRPr>
              </a:p>
            </p:txBody>
          </p:sp>
          <p:sp>
            <p:nvSpPr>
              <p:cNvPr id="35" name="Freeform 41"/>
              <p:cNvSpPr>
                <a:spLocks/>
              </p:cNvSpPr>
              <p:nvPr/>
            </p:nvSpPr>
            <p:spPr bwMode="hidden">
              <a:xfrm>
                <a:off x="5061" y="3624"/>
                <a:ext cx="83" cy="90"/>
              </a:xfrm>
              <a:custGeom>
                <a:avLst/>
                <a:gdLst/>
                <a:ahLst/>
                <a:cxnLst>
                  <a:cxn ang="0">
                    <a:pos x="59" y="90"/>
                  </a:cxn>
                  <a:cxn ang="0">
                    <a:pos x="83" y="84"/>
                  </a:cxn>
                  <a:cxn ang="0">
                    <a:pos x="71" y="60"/>
                  </a:cxn>
                  <a:cxn ang="0">
                    <a:pos x="53" y="42"/>
                  </a:cxn>
                  <a:cxn ang="0">
                    <a:pos x="6" y="0"/>
                  </a:cxn>
                  <a:cxn ang="0">
                    <a:pos x="0" y="18"/>
                  </a:cxn>
                  <a:cxn ang="0">
                    <a:pos x="35" y="48"/>
                  </a:cxn>
                  <a:cxn ang="0">
                    <a:pos x="59" y="90"/>
                  </a:cxn>
                  <a:cxn ang="0">
                    <a:pos x="59" y="90"/>
                  </a:cxn>
                </a:cxnLst>
                <a:rect l="0" t="0" r="r" b="b"/>
                <a:pathLst>
                  <a:path w="83" h="90">
                    <a:moveTo>
                      <a:pt x="59" y="90"/>
                    </a:moveTo>
                    <a:lnTo>
                      <a:pt x="83" y="84"/>
                    </a:lnTo>
                    <a:lnTo>
                      <a:pt x="71" y="60"/>
                    </a:lnTo>
                    <a:lnTo>
                      <a:pt x="53" y="42"/>
                    </a:lnTo>
                    <a:lnTo>
                      <a:pt x="6" y="0"/>
                    </a:lnTo>
                    <a:lnTo>
                      <a:pt x="0" y="18"/>
                    </a:lnTo>
                    <a:lnTo>
                      <a:pt x="35" y="48"/>
                    </a:lnTo>
                    <a:lnTo>
                      <a:pt x="59" y="90"/>
                    </a:lnTo>
                    <a:lnTo>
                      <a:pt x="59" y="90"/>
                    </a:lnTo>
                    <a:close/>
                  </a:path>
                </a:pathLst>
              </a:custGeom>
              <a:gradFill rotWithShape="0">
                <a:gsLst>
                  <a:gs pos="0">
                    <a:schemeClr val="accent1"/>
                  </a:gs>
                  <a:gs pos="100000">
                    <a:schemeClr val="accent1">
                      <a:gamma/>
                      <a:shade val="94118"/>
                      <a:invGamma/>
                    </a:schemeClr>
                  </a:gs>
                </a:gsLst>
                <a:lin ang="5400000" scaled="1"/>
              </a:gradFill>
              <a:ln w="9525">
                <a:noFill/>
                <a:round/>
                <a:headEnd/>
                <a:tailEnd/>
              </a:ln>
            </p:spPr>
            <p:txBody>
              <a:bodyPr/>
              <a:lstStyle/>
              <a:p>
                <a:pPr>
                  <a:defRPr/>
                </a:pPr>
                <a:endParaRPr lang="en-US">
                  <a:ea typeface="+mn-ea"/>
                  <a:cs typeface="+mn-cs"/>
                </a:endParaRPr>
              </a:p>
            </p:txBody>
          </p:sp>
          <p:sp>
            <p:nvSpPr>
              <p:cNvPr id="36" name="Freeform 42"/>
              <p:cNvSpPr>
                <a:spLocks/>
              </p:cNvSpPr>
              <p:nvPr/>
            </p:nvSpPr>
            <p:spPr bwMode="hidden">
              <a:xfrm>
                <a:off x="4445" y="3552"/>
                <a:ext cx="717" cy="431"/>
              </a:xfrm>
              <a:custGeom>
                <a:avLst/>
                <a:gdLst/>
                <a:ahLst/>
                <a:cxnLst>
                  <a:cxn ang="0">
                    <a:pos x="693" y="216"/>
                  </a:cxn>
                  <a:cxn ang="0">
                    <a:pos x="687" y="257"/>
                  </a:cxn>
                  <a:cxn ang="0">
                    <a:pos x="669" y="293"/>
                  </a:cxn>
                  <a:cxn ang="0">
                    <a:pos x="633" y="329"/>
                  </a:cxn>
                  <a:cxn ang="0">
                    <a:pos x="598" y="359"/>
                  </a:cxn>
                  <a:cxn ang="0">
                    <a:pos x="544" y="383"/>
                  </a:cxn>
                  <a:cxn ang="0">
                    <a:pos x="490" y="401"/>
                  </a:cxn>
                  <a:cxn ang="0">
                    <a:pos x="424" y="413"/>
                  </a:cxn>
                  <a:cxn ang="0">
                    <a:pos x="359" y="419"/>
                  </a:cxn>
                  <a:cxn ang="0">
                    <a:pos x="293" y="413"/>
                  </a:cxn>
                  <a:cxn ang="0">
                    <a:pos x="227" y="401"/>
                  </a:cxn>
                  <a:cxn ang="0">
                    <a:pos x="173" y="383"/>
                  </a:cxn>
                  <a:cxn ang="0">
                    <a:pos x="119" y="359"/>
                  </a:cxn>
                  <a:cxn ang="0">
                    <a:pos x="84" y="329"/>
                  </a:cxn>
                  <a:cxn ang="0">
                    <a:pos x="48" y="293"/>
                  </a:cxn>
                  <a:cxn ang="0">
                    <a:pos x="30" y="257"/>
                  </a:cxn>
                  <a:cxn ang="0">
                    <a:pos x="24" y="216"/>
                  </a:cxn>
                  <a:cxn ang="0">
                    <a:pos x="30" y="174"/>
                  </a:cxn>
                  <a:cxn ang="0">
                    <a:pos x="48" y="138"/>
                  </a:cxn>
                  <a:cxn ang="0">
                    <a:pos x="84" y="102"/>
                  </a:cxn>
                  <a:cxn ang="0">
                    <a:pos x="119" y="72"/>
                  </a:cxn>
                  <a:cxn ang="0">
                    <a:pos x="173" y="48"/>
                  </a:cxn>
                  <a:cxn ang="0">
                    <a:pos x="227" y="30"/>
                  </a:cxn>
                  <a:cxn ang="0">
                    <a:pos x="293" y="18"/>
                  </a:cxn>
                  <a:cxn ang="0">
                    <a:pos x="359" y="12"/>
                  </a:cxn>
                  <a:cxn ang="0">
                    <a:pos x="418" y="18"/>
                  </a:cxn>
                  <a:cxn ang="0">
                    <a:pos x="478" y="30"/>
                  </a:cxn>
                  <a:cxn ang="0">
                    <a:pos x="532" y="48"/>
                  </a:cxn>
                  <a:cxn ang="0">
                    <a:pos x="580" y="66"/>
                  </a:cxn>
                  <a:cxn ang="0">
                    <a:pos x="586" y="48"/>
                  </a:cxn>
                  <a:cxn ang="0">
                    <a:pos x="478" y="12"/>
                  </a:cxn>
                  <a:cxn ang="0">
                    <a:pos x="418" y="6"/>
                  </a:cxn>
                  <a:cxn ang="0">
                    <a:pos x="359" y="0"/>
                  </a:cxn>
                  <a:cxn ang="0">
                    <a:pos x="287" y="6"/>
                  </a:cxn>
                  <a:cxn ang="0">
                    <a:pos x="221" y="18"/>
                  </a:cxn>
                  <a:cxn ang="0">
                    <a:pos x="161" y="36"/>
                  </a:cxn>
                  <a:cxn ang="0">
                    <a:pos x="107" y="66"/>
                  </a:cxn>
                  <a:cxn ang="0">
                    <a:pos x="60" y="96"/>
                  </a:cxn>
                  <a:cxn ang="0">
                    <a:pos x="30" y="132"/>
                  </a:cxn>
                  <a:cxn ang="0">
                    <a:pos x="6" y="174"/>
                  </a:cxn>
                  <a:cxn ang="0">
                    <a:pos x="0" y="216"/>
                  </a:cxn>
                  <a:cxn ang="0">
                    <a:pos x="6" y="257"/>
                  </a:cxn>
                  <a:cxn ang="0">
                    <a:pos x="30" y="299"/>
                  </a:cxn>
                  <a:cxn ang="0">
                    <a:pos x="60" y="335"/>
                  </a:cxn>
                  <a:cxn ang="0">
                    <a:pos x="107" y="371"/>
                  </a:cxn>
                  <a:cxn ang="0">
                    <a:pos x="161" y="395"/>
                  </a:cxn>
                  <a:cxn ang="0">
                    <a:pos x="221" y="413"/>
                  </a:cxn>
                  <a:cxn ang="0">
                    <a:pos x="287" y="425"/>
                  </a:cxn>
                  <a:cxn ang="0">
                    <a:pos x="359" y="431"/>
                  </a:cxn>
                  <a:cxn ang="0">
                    <a:pos x="430" y="425"/>
                  </a:cxn>
                  <a:cxn ang="0">
                    <a:pos x="496" y="413"/>
                  </a:cxn>
                  <a:cxn ang="0">
                    <a:pos x="562" y="395"/>
                  </a:cxn>
                  <a:cxn ang="0">
                    <a:pos x="610" y="371"/>
                  </a:cxn>
                  <a:cxn ang="0">
                    <a:pos x="657" y="335"/>
                  </a:cxn>
                  <a:cxn ang="0">
                    <a:pos x="687" y="299"/>
                  </a:cxn>
                  <a:cxn ang="0">
                    <a:pos x="711" y="257"/>
                  </a:cxn>
                  <a:cxn ang="0">
                    <a:pos x="717" y="216"/>
                  </a:cxn>
                  <a:cxn ang="0">
                    <a:pos x="717" y="204"/>
                  </a:cxn>
                  <a:cxn ang="0">
                    <a:pos x="711" y="192"/>
                  </a:cxn>
                  <a:cxn ang="0">
                    <a:pos x="687" y="198"/>
                  </a:cxn>
                  <a:cxn ang="0">
                    <a:pos x="693" y="210"/>
                  </a:cxn>
                  <a:cxn ang="0">
                    <a:pos x="693" y="216"/>
                  </a:cxn>
                  <a:cxn ang="0">
                    <a:pos x="693" y="216"/>
                  </a:cxn>
                </a:cxnLst>
                <a:rect l="0" t="0" r="r" b="b"/>
                <a:pathLst>
                  <a:path w="717" h="431">
                    <a:moveTo>
                      <a:pt x="693" y="216"/>
                    </a:moveTo>
                    <a:lnTo>
                      <a:pt x="687" y="257"/>
                    </a:lnTo>
                    <a:lnTo>
                      <a:pt x="669" y="293"/>
                    </a:lnTo>
                    <a:lnTo>
                      <a:pt x="633" y="329"/>
                    </a:lnTo>
                    <a:lnTo>
                      <a:pt x="598" y="359"/>
                    </a:lnTo>
                    <a:lnTo>
                      <a:pt x="544" y="383"/>
                    </a:lnTo>
                    <a:lnTo>
                      <a:pt x="490" y="401"/>
                    </a:lnTo>
                    <a:lnTo>
                      <a:pt x="424" y="413"/>
                    </a:lnTo>
                    <a:lnTo>
                      <a:pt x="359" y="419"/>
                    </a:lnTo>
                    <a:lnTo>
                      <a:pt x="293" y="413"/>
                    </a:lnTo>
                    <a:lnTo>
                      <a:pt x="227" y="401"/>
                    </a:lnTo>
                    <a:lnTo>
                      <a:pt x="173" y="383"/>
                    </a:lnTo>
                    <a:lnTo>
                      <a:pt x="119" y="359"/>
                    </a:lnTo>
                    <a:lnTo>
                      <a:pt x="84" y="329"/>
                    </a:lnTo>
                    <a:lnTo>
                      <a:pt x="48" y="293"/>
                    </a:lnTo>
                    <a:lnTo>
                      <a:pt x="30" y="257"/>
                    </a:lnTo>
                    <a:lnTo>
                      <a:pt x="24" y="216"/>
                    </a:lnTo>
                    <a:lnTo>
                      <a:pt x="30" y="174"/>
                    </a:lnTo>
                    <a:lnTo>
                      <a:pt x="48" y="138"/>
                    </a:lnTo>
                    <a:lnTo>
                      <a:pt x="84" y="102"/>
                    </a:lnTo>
                    <a:lnTo>
                      <a:pt x="119" y="72"/>
                    </a:lnTo>
                    <a:lnTo>
                      <a:pt x="173" y="48"/>
                    </a:lnTo>
                    <a:lnTo>
                      <a:pt x="227" y="30"/>
                    </a:lnTo>
                    <a:lnTo>
                      <a:pt x="293" y="18"/>
                    </a:lnTo>
                    <a:lnTo>
                      <a:pt x="359" y="12"/>
                    </a:lnTo>
                    <a:lnTo>
                      <a:pt x="418" y="18"/>
                    </a:lnTo>
                    <a:lnTo>
                      <a:pt x="478" y="30"/>
                    </a:lnTo>
                    <a:lnTo>
                      <a:pt x="532" y="48"/>
                    </a:lnTo>
                    <a:lnTo>
                      <a:pt x="580" y="66"/>
                    </a:lnTo>
                    <a:lnTo>
                      <a:pt x="586" y="48"/>
                    </a:lnTo>
                    <a:lnTo>
                      <a:pt x="478" y="12"/>
                    </a:lnTo>
                    <a:lnTo>
                      <a:pt x="418" y="6"/>
                    </a:lnTo>
                    <a:lnTo>
                      <a:pt x="359" y="0"/>
                    </a:lnTo>
                    <a:lnTo>
                      <a:pt x="287" y="6"/>
                    </a:lnTo>
                    <a:lnTo>
                      <a:pt x="221" y="18"/>
                    </a:lnTo>
                    <a:lnTo>
                      <a:pt x="161" y="36"/>
                    </a:lnTo>
                    <a:lnTo>
                      <a:pt x="107" y="66"/>
                    </a:lnTo>
                    <a:lnTo>
                      <a:pt x="60" y="96"/>
                    </a:lnTo>
                    <a:lnTo>
                      <a:pt x="30" y="132"/>
                    </a:lnTo>
                    <a:lnTo>
                      <a:pt x="6" y="174"/>
                    </a:lnTo>
                    <a:lnTo>
                      <a:pt x="0" y="216"/>
                    </a:lnTo>
                    <a:lnTo>
                      <a:pt x="6" y="257"/>
                    </a:lnTo>
                    <a:lnTo>
                      <a:pt x="30" y="299"/>
                    </a:lnTo>
                    <a:lnTo>
                      <a:pt x="60" y="335"/>
                    </a:lnTo>
                    <a:lnTo>
                      <a:pt x="107" y="371"/>
                    </a:lnTo>
                    <a:lnTo>
                      <a:pt x="161" y="395"/>
                    </a:lnTo>
                    <a:lnTo>
                      <a:pt x="221" y="413"/>
                    </a:lnTo>
                    <a:lnTo>
                      <a:pt x="287" y="425"/>
                    </a:lnTo>
                    <a:lnTo>
                      <a:pt x="359" y="431"/>
                    </a:lnTo>
                    <a:lnTo>
                      <a:pt x="430" y="425"/>
                    </a:lnTo>
                    <a:lnTo>
                      <a:pt x="496" y="413"/>
                    </a:lnTo>
                    <a:lnTo>
                      <a:pt x="562" y="395"/>
                    </a:lnTo>
                    <a:lnTo>
                      <a:pt x="610" y="371"/>
                    </a:lnTo>
                    <a:lnTo>
                      <a:pt x="657" y="335"/>
                    </a:lnTo>
                    <a:lnTo>
                      <a:pt x="687" y="299"/>
                    </a:lnTo>
                    <a:lnTo>
                      <a:pt x="711" y="257"/>
                    </a:lnTo>
                    <a:lnTo>
                      <a:pt x="717" y="216"/>
                    </a:lnTo>
                    <a:lnTo>
                      <a:pt x="717" y="204"/>
                    </a:lnTo>
                    <a:lnTo>
                      <a:pt x="711" y="192"/>
                    </a:lnTo>
                    <a:lnTo>
                      <a:pt x="687" y="198"/>
                    </a:lnTo>
                    <a:lnTo>
                      <a:pt x="693" y="210"/>
                    </a:lnTo>
                    <a:lnTo>
                      <a:pt x="693" y="216"/>
                    </a:lnTo>
                    <a:lnTo>
                      <a:pt x="693" y="216"/>
                    </a:lnTo>
                    <a:close/>
                  </a:path>
                </a:pathLst>
              </a:custGeom>
              <a:gradFill rotWithShape="0">
                <a:gsLst>
                  <a:gs pos="0">
                    <a:schemeClr val="accent1"/>
                  </a:gs>
                  <a:gs pos="100000">
                    <a:schemeClr val="accent1">
                      <a:gamma/>
                      <a:shade val="96863"/>
                      <a:invGamma/>
                    </a:schemeClr>
                  </a:gs>
                </a:gsLst>
                <a:lin ang="5400000" scaled="1"/>
              </a:gradFill>
              <a:ln w="9525">
                <a:noFill/>
                <a:round/>
                <a:headEnd/>
                <a:tailEnd/>
              </a:ln>
            </p:spPr>
            <p:txBody>
              <a:bodyPr/>
              <a:lstStyle/>
              <a:p>
                <a:pPr>
                  <a:defRPr/>
                </a:pPr>
                <a:endParaRPr lang="en-US">
                  <a:ea typeface="+mn-ea"/>
                  <a:cs typeface="+mn-cs"/>
                </a:endParaRPr>
              </a:p>
            </p:txBody>
          </p:sp>
          <p:sp>
            <p:nvSpPr>
              <p:cNvPr id="37" name="Freeform 43"/>
              <p:cNvSpPr>
                <a:spLocks/>
              </p:cNvSpPr>
              <p:nvPr/>
            </p:nvSpPr>
            <p:spPr bwMode="hidden">
              <a:xfrm>
                <a:off x="4349" y="3510"/>
                <a:ext cx="909" cy="533"/>
              </a:xfrm>
              <a:custGeom>
                <a:avLst/>
                <a:gdLst/>
                <a:ahLst/>
                <a:cxnLst>
                  <a:cxn ang="0">
                    <a:pos x="616" y="0"/>
                  </a:cxn>
                  <a:cxn ang="0">
                    <a:pos x="616" y="18"/>
                  </a:cxn>
                  <a:cxn ang="0">
                    <a:pos x="724" y="60"/>
                  </a:cxn>
                  <a:cxn ang="0">
                    <a:pos x="765" y="84"/>
                  </a:cxn>
                  <a:cxn ang="0">
                    <a:pos x="807" y="114"/>
                  </a:cxn>
                  <a:cxn ang="0">
                    <a:pos x="837" y="144"/>
                  </a:cxn>
                  <a:cxn ang="0">
                    <a:pos x="861" y="180"/>
                  </a:cxn>
                  <a:cxn ang="0">
                    <a:pos x="873" y="216"/>
                  </a:cxn>
                  <a:cxn ang="0">
                    <a:pos x="879" y="258"/>
                  </a:cxn>
                  <a:cxn ang="0">
                    <a:pos x="873" y="311"/>
                  </a:cxn>
                  <a:cxn ang="0">
                    <a:pos x="843" y="359"/>
                  </a:cxn>
                  <a:cxn ang="0">
                    <a:pos x="807" y="401"/>
                  </a:cxn>
                  <a:cxn ang="0">
                    <a:pos x="753" y="443"/>
                  </a:cxn>
                  <a:cxn ang="0">
                    <a:pos x="694" y="473"/>
                  </a:cxn>
                  <a:cxn ang="0">
                    <a:pos x="622" y="497"/>
                  </a:cxn>
                  <a:cxn ang="0">
                    <a:pos x="538" y="509"/>
                  </a:cxn>
                  <a:cxn ang="0">
                    <a:pos x="455" y="515"/>
                  </a:cxn>
                  <a:cxn ang="0">
                    <a:pos x="371" y="509"/>
                  </a:cxn>
                  <a:cxn ang="0">
                    <a:pos x="287" y="497"/>
                  </a:cxn>
                  <a:cxn ang="0">
                    <a:pos x="215" y="473"/>
                  </a:cxn>
                  <a:cxn ang="0">
                    <a:pos x="156" y="443"/>
                  </a:cxn>
                  <a:cxn ang="0">
                    <a:pos x="102" y="401"/>
                  </a:cxn>
                  <a:cxn ang="0">
                    <a:pos x="66" y="359"/>
                  </a:cxn>
                  <a:cxn ang="0">
                    <a:pos x="36" y="311"/>
                  </a:cxn>
                  <a:cxn ang="0">
                    <a:pos x="30" y="258"/>
                  </a:cxn>
                  <a:cxn ang="0">
                    <a:pos x="36" y="222"/>
                  </a:cxn>
                  <a:cxn ang="0">
                    <a:pos x="48" y="186"/>
                  </a:cxn>
                  <a:cxn ang="0">
                    <a:pos x="66" y="156"/>
                  </a:cxn>
                  <a:cxn ang="0">
                    <a:pos x="90" y="126"/>
                  </a:cxn>
                  <a:cxn ang="0">
                    <a:pos x="66" y="114"/>
                  </a:cxn>
                  <a:cxn ang="0">
                    <a:pos x="36" y="144"/>
                  </a:cxn>
                  <a:cxn ang="0">
                    <a:pos x="18" y="180"/>
                  </a:cxn>
                  <a:cxn ang="0">
                    <a:pos x="6" y="216"/>
                  </a:cxn>
                  <a:cxn ang="0">
                    <a:pos x="0" y="258"/>
                  </a:cxn>
                  <a:cxn ang="0">
                    <a:pos x="12" y="311"/>
                  </a:cxn>
                  <a:cxn ang="0">
                    <a:pos x="36" y="365"/>
                  </a:cxn>
                  <a:cxn ang="0">
                    <a:pos x="78" y="413"/>
                  </a:cxn>
                  <a:cxn ang="0">
                    <a:pos x="132" y="449"/>
                  </a:cxn>
                  <a:cxn ang="0">
                    <a:pos x="203" y="485"/>
                  </a:cxn>
                  <a:cxn ang="0">
                    <a:pos x="275" y="509"/>
                  </a:cxn>
                  <a:cxn ang="0">
                    <a:pos x="365" y="527"/>
                  </a:cxn>
                  <a:cxn ang="0">
                    <a:pos x="455" y="533"/>
                  </a:cxn>
                  <a:cxn ang="0">
                    <a:pos x="544" y="527"/>
                  </a:cxn>
                  <a:cxn ang="0">
                    <a:pos x="634" y="509"/>
                  </a:cxn>
                  <a:cxn ang="0">
                    <a:pos x="712" y="485"/>
                  </a:cxn>
                  <a:cxn ang="0">
                    <a:pos x="777" y="449"/>
                  </a:cxn>
                  <a:cxn ang="0">
                    <a:pos x="831" y="413"/>
                  </a:cxn>
                  <a:cxn ang="0">
                    <a:pos x="873" y="365"/>
                  </a:cxn>
                  <a:cxn ang="0">
                    <a:pos x="897" y="311"/>
                  </a:cxn>
                  <a:cxn ang="0">
                    <a:pos x="909" y="258"/>
                  </a:cxn>
                  <a:cxn ang="0">
                    <a:pos x="903" y="216"/>
                  </a:cxn>
                  <a:cxn ang="0">
                    <a:pos x="885" y="174"/>
                  </a:cxn>
                  <a:cxn ang="0">
                    <a:pos x="861" y="132"/>
                  </a:cxn>
                  <a:cxn ang="0">
                    <a:pos x="825" y="102"/>
                  </a:cxn>
                  <a:cxn ang="0">
                    <a:pos x="783" y="66"/>
                  </a:cxn>
                  <a:cxn ang="0">
                    <a:pos x="735" y="42"/>
                  </a:cxn>
                  <a:cxn ang="0">
                    <a:pos x="616" y="0"/>
                  </a:cxn>
                  <a:cxn ang="0">
                    <a:pos x="616" y="0"/>
                  </a:cxn>
                </a:cxnLst>
                <a:rect l="0" t="0" r="r" b="b"/>
                <a:pathLst>
                  <a:path w="909" h="533">
                    <a:moveTo>
                      <a:pt x="616" y="0"/>
                    </a:moveTo>
                    <a:lnTo>
                      <a:pt x="616" y="18"/>
                    </a:lnTo>
                    <a:lnTo>
                      <a:pt x="724" y="60"/>
                    </a:lnTo>
                    <a:lnTo>
                      <a:pt x="765" y="84"/>
                    </a:lnTo>
                    <a:lnTo>
                      <a:pt x="807" y="114"/>
                    </a:lnTo>
                    <a:lnTo>
                      <a:pt x="837" y="144"/>
                    </a:lnTo>
                    <a:lnTo>
                      <a:pt x="861" y="180"/>
                    </a:lnTo>
                    <a:lnTo>
                      <a:pt x="873" y="216"/>
                    </a:lnTo>
                    <a:lnTo>
                      <a:pt x="879" y="258"/>
                    </a:lnTo>
                    <a:lnTo>
                      <a:pt x="873" y="311"/>
                    </a:lnTo>
                    <a:lnTo>
                      <a:pt x="843" y="359"/>
                    </a:lnTo>
                    <a:lnTo>
                      <a:pt x="807" y="401"/>
                    </a:lnTo>
                    <a:lnTo>
                      <a:pt x="753" y="443"/>
                    </a:lnTo>
                    <a:lnTo>
                      <a:pt x="694" y="473"/>
                    </a:lnTo>
                    <a:lnTo>
                      <a:pt x="622" y="497"/>
                    </a:lnTo>
                    <a:lnTo>
                      <a:pt x="538" y="509"/>
                    </a:lnTo>
                    <a:lnTo>
                      <a:pt x="455" y="515"/>
                    </a:lnTo>
                    <a:lnTo>
                      <a:pt x="371" y="509"/>
                    </a:lnTo>
                    <a:lnTo>
                      <a:pt x="287" y="497"/>
                    </a:lnTo>
                    <a:lnTo>
                      <a:pt x="215" y="473"/>
                    </a:lnTo>
                    <a:lnTo>
                      <a:pt x="156" y="443"/>
                    </a:lnTo>
                    <a:lnTo>
                      <a:pt x="102" y="401"/>
                    </a:lnTo>
                    <a:lnTo>
                      <a:pt x="66" y="359"/>
                    </a:lnTo>
                    <a:lnTo>
                      <a:pt x="36" y="311"/>
                    </a:lnTo>
                    <a:lnTo>
                      <a:pt x="30" y="258"/>
                    </a:lnTo>
                    <a:lnTo>
                      <a:pt x="36" y="222"/>
                    </a:lnTo>
                    <a:lnTo>
                      <a:pt x="48" y="186"/>
                    </a:lnTo>
                    <a:lnTo>
                      <a:pt x="66" y="156"/>
                    </a:lnTo>
                    <a:lnTo>
                      <a:pt x="90" y="126"/>
                    </a:lnTo>
                    <a:lnTo>
                      <a:pt x="66" y="114"/>
                    </a:lnTo>
                    <a:lnTo>
                      <a:pt x="36" y="144"/>
                    </a:lnTo>
                    <a:lnTo>
                      <a:pt x="18" y="180"/>
                    </a:lnTo>
                    <a:lnTo>
                      <a:pt x="6" y="216"/>
                    </a:lnTo>
                    <a:lnTo>
                      <a:pt x="0" y="258"/>
                    </a:lnTo>
                    <a:lnTo>
                      <a:pt x="12" y="311"/>
                    </a:lnTo>
                    <a:lnTo>
                      <a:pt x="36" y="365"/>
                    </a:lnTo>
                    <a:lnTo>
                      <a:pt x="78" y="413"/>
                    </a:lnTo>
                    <a:lnTo>
                      <a:pt x="132" y="449"/>
                    </a:lnTo>
                    <a:lnTo>
                      <a:pt x="203" y="485"/>
                    </a:lnTo>
                    <a:lnTo>
                      <a:pt x="275" y="509"/>
                    </a:lnTo>
                    <a:lnTo>
                      <a:pt x="365" y="527"/>
                    </a:lnTo>
                    <a:lnTo>
                      <a:pt x="455" y="533"/>
                    </a:lnTo>
                    <a:lnTo>
                      <a:pt x="544" y="527"/>
                    </a:lnTo>
                    <a:lnTo>
                      <a:pt x="634" y="509"/>
                    </a:lnTo>
                    <a:lnTo>
                      <a:pt x="712" y="485"/>
                    </a:lnTo>
                    <a:lnTo>
                      <a:pt x="777" y="449"/>
                    </a:lnTo>
                    <a:lnTo>
                      <a:pt x="831" y="413"/>
                    </a:lnTo>
                    <a:lnTo>
                      <a:pt x="873" y="365"/>
                    </a:lnTo>
                    <a:lnTo>
                      <a:pt x="897" y="311"/>
                    </a:lnTo>
                    <a:lnTo>
                      <a:pt x="909" y="258"/>
                    </a:lnTo>
                    <a:lnTo>
                      <a:pt x="903" y="216"/>
                    </a:lnTo>
                    <a:lnTo>
                      <a:pt x="885" y="174"/>
                    </a:lnTo>
                    <a:lnTo>
                      <a:pt x="861" y="132"/>
                    </a:lnTo>
                    <a:lnTo>
                      <a:pt x="825" y="102"/>
                    </a:lnTo>
                    <a:lnTo>
                      <a:pt x="783" y="66"/>
                    </a:lnTo>
                    <a:lnTo>
                      <a:pt x="735" y="42"/>
                    </a:lnTo>
                    <a:lnTo>
                      <a:pt x="616" y="0"/>
                    </a:lnTo>
                    <a:lnTo>
                      <a:pt x="616" y="0"/>
                    </a:lnTo>
                    <a:close/>
                  </a:path>
                </a:pathLst>
              </a:custGeom>
              <a:gradFill rotWithShape="0">
                <a:gsLst>
                  <a:gs pos="0">
                    <a:schemeClr val="accent1">
                      <a:gamma/>
                      <a:tint val="96863"/>
                      <a:invGamma/>
                    </a:schemeClr>
                  </a:gs>
                  <a:gs pos="100000">
                    <a:schemeClr val="accent1"/>
                  </a:gs>
                </a:gsLst>
                <a:lin ang="0" scaled="1"/>
              </a:gradFill>
              <a:ln w="9525">
                <a:noFill/>
                <a:round/>
                <a:headEnd/>
                <a:tailEnd/>
              </a:ln>
            </p:spPr>
            <p:txBody>
              <a:bodyPr/>
              <a:lstStyle/>
              <a:p>
                <a:pPr>
                  <a:defRPr/>
                </a:pPr>
                <a:endParaRPr lang="en-US">
                  <a:ea typeface="+mn-ea"/>
                  <a:cs typeface="+mn-cs"/>
                </a:endParaRPr>
              </a:p>
            </p:txBody>
          </p:sp>
          <p:sp>
            <p:nvSpPr>
              <p:cNvPr id="38" name="Freeform 44"/>
              <p:cNvSpPr>
                <a:spLocks/>
              </p:cNvSpPr>
              <p:nvPr/>
            </p:nvSpPr>
            <p:spPr bwMode="hidden">
              <a:xfrm>
                <a:off x="4564" y="3492"/>
                <a:ext cx="365" cy="66"/>
              </a:xfrm>
              <a:custGeom>
                <a:avLst/>
                <a:gdLst/>
                <a:ahLst/>
                <a:cxnLst>
                  <a:cxn ang="0">
                    <a:pos x="240" y="18"/>
                  </a:cxn>
                  <a:cxn ang="0">
                    <a:pos x="299" y="24"/>
                  </a:cxn>
                  <a:cxn ang="0">
                    <a:pos x="359" y="30"/>
                  </a:cxn>
                  <a:cxn ang="0">
                    <a:pos x="365" y="12"/>
                  </a:cxn>
                  <a:cxn ang="0">
                    <a:pos x="305" y="6"/>
                  </a:cxn>
                  <a:cxn ang="0">
                    <a:pos x="240" y="0"/>
                  </a:cxn>
                  <a:cxn ang="0">
                    <a:pos x="174" y="6"/>
                  </a:cxn>
                  <a:cxn ang="0">
                    <a:pos x="114" y="12"/>
                  </a:cxn>
                  <a:cxn ang="0">
                    <a:pos x="0" y="42"/>
                  </a:cxn>
                  <a:cxn ang="0">
                    <a:pos x="0" y="66"/>
                  </a:cxn>
                  <a:cxn ang="0">
                    <a:pos x="54" y="48"/>
                  </a:cxn>
                  <a:cxn ang="0">
                    <a:pos x="114" y="30"/>
                  </a:cxn>
                  <a:cxn ang="0">
                    <a:pos x="174" y="24"/>
                  </a:cxn>
                  <a:cxn ang="0">
                    <a:pos x="240" y="18"/>
                  </a:cxn>
                  <a:cxn ang="0">
                    <a:pos x="240" y="18"/>
                  </a:cxn>
                </a:cxnLst>
                <a:rect l="0" t="0" r="r" b="b"/>
                <a:pathLst>
                  <a:path w="365" h="66">
                    <a:moveTo>
                      <a:pt x="240" y="18"/>
                    </a:moveTo>
                    <a:lnTo>
                      <a:pt x="299" y="24"/>
                    </a:lnTo>
                    <a:lnTo>
                      <a:pt x="359" y="30"/>
                    </a:lnTo>
                    <a:lnTo>
                      <a:pt x="365" y="12"/>
                    </a:lnTo>
                    <a:lnTo>
                      <a:pt x="305" y="6"/>
                    </a:lnTo>
                    <a:lnTo>
                      <a:pt x="240" y="0"/>
                    </a:lnTo>
                    <a:lnTo>
                      <a:pt x="174" y="6"/>
                    </a:lnTo>
                    <a:lnTo>
                      <a:pt x="114" y="12"/>
                    </a:lnTo>
                    <a:lnTo>
                      <a:pt x="0" y="42"/>
                    </a:lnTo>
                    <a:lnTo>
                      <a:pt x="0" y="66"/>
                    </a:lnTo>
                    <a:lnTo>
                      <a:pt x="54" y="48"/>
                    </a:lnTo>
                    <a:lnTo>
                      <a:pt x="114" y="30"/>
                    </a:lnTo>
                    <a:lnTo>
                      <a:pt x="174" y="24"/>
                    </a:lnTo>
                    <a:lnTo>
                      <a:pt x="240" y="18"/>
                    </a:lnTo>
                    <a:lnTo>
                      <a:pt x="240" y="18"/>
                    </a:lnTo>
                    <a:close/>
                  </a:path>
                </a:pathLst>
              </a:custGeom>
              <a:gradFill rotWithShape="0">
                <a:gsLst>
                  <a:gs pos="0">
                    <a:schemeClr val="accent1">
                      <a:gamma/>
                      <a:tint val="96863"/>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9" name="Freeform 45"/>
              <p:cNvSpPr>
                <a:spLocks/>
              </p:cNvSpPr>
              <p:nvPr/>
            </p:nvSpPr>
            <p:spPr bwMode="hidden">
              <a:xfrm>
                <a:off x="4463" y="3558"/>
                <a:ext cx="66" cy="48"/>
              </a:xfrm>
              <a:custGeom>
                <a:avLst/>
                <a:gdLst/>
                <a:ahLst/>
                <a:cxnLst>
                  <a:cxn ang="0">
                    <a:pos x="66" y="18"/>
                  </a:cxn>
                  <a:cxn ang="0">
                    <a:pos x="48" y="0"/>
                  </a:cxn>
                  <a:cxn ang="0">
                    <a:pos x="24" y="12"/>
                  </a:cxn>
                  <a:cxn ang="0">
                    <a:pos x="0" y="30"/>
                  </a:cxn>
                  <a:cxn ang="0">
                    <a:pos x="12" y="48"/>
                  </a:cxn>
                  <a:cxn ang="0">
                    <a:pos x="42" y="30"/>
                  </a:cxn>
                  <a:cxn ang="0">
                    <a:pos x="66" y="18"/>
                  </a:cxn>
                  <a:cxn ang="0">
                    <a:pos x="66" y="18"/>
                  </a:cxn>
                </a:cxnLst>
                <a:rect l="0" t="0" r="r" b="b"/>
                <a:pathLst>
                  <a:path w="66" h="48">
                    <a:moveTo>
                      <a:pt x="66" y="18"/>
                    </a:moveTo>
                    <a:lnTo>
                      <a:pt x="48" y="0"/>
                    </a:lnTo>
                    <a:lnTo>
                      <a:pt x="24" y="12"/>
                    </a:lnTo>
                    <a:lnTo>
                      <a:pt x="0" y="30"/>
                    </a:lnTo>
                    <a:lnTo>
                      <a:pt x="12" y="48"/>
                    </a:lnTo>
                    <a:lnTo>
                      <a:pt x="42" y="30"/>
                    </a:lnTo>
                    <a:lnTo>
                      <a:pt x="66" y="18"/>
                    </a:lnTo>
                    <a:lnTo>
                      <a:pt x="66" y="18"/>
                    </a:lnTo>
                    <a:close/>
                  </a:path>
                </a:pathLst>
              </a:custGeom>
              <a:gradFill rotWithShape="0">
                <a:gsLst>
                  <a:gs pos="0">
                    <a:schemeClr val="accent1">
                      <a:gamma/>
                      <a:tint val="96863"/>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40" name="Freeform 46"/>
              <p:cNvSpPr>
                <a:spLocks/>
              </p:cNvSpPr>
              <p:nvPr/>
            </p:nvSpPr>
            <p:spPr bwMode="hidden">
              <a:xfrm>
                <a:off x="5280" y="3186"/>
                <a:ext cx="383" cy="96"/>
              </a:xfrm>
              <a:custGeom>
                <a:avLst/>
                <a:gdLst>
                  <a:gd name="T0" fmla="*/ 209 w 382"/>
                  <a:gd name="T1" fmla="*/ 96 h 96"/>
                  <a:gd name="T2" fmla="*/ 143 w 382"/>
                  <a:gd name="T3" fmla="*/ 90 h 96"/>
                  <a:gd name="T4" fmla="*/ 83 w 382"/>
                  <a:gd name="T5" fmla="*/ 66 h 96"/>
                  <a:gd name="T6" fmla="*/ 35 w 382"/>
                  <a:gd name="T7" fmla="*/ 36 h 96"/>
                  <a:gd name="T8" fmla="*/ 6 w 382"/>
                  <a:gd name="T9" fmla="*/ 0 h 96"/>
                  <a:gd name="T10" fmla="*/ 0 w 382"/>
                  <a:gd name="T11" fmla="*/ 6 h 96"/>
                  <a:gd name="T12" fmla="*/ 29 w 382"/>
                  <a:gd name="T13" fmla="*/ 42 h 96"/>
                  <a:gd name="T14" fmla="*/ 77 w 382"/>
                  <a:gd name="T15" fmla="*/ 72 h 96"/>
                  <a:gd name="T16" fmla="*/ 137 w 382"/>
                  <a:gd name="T17" fmla="*/ 90 h 96"/>
                  <a:gd name="T18" fmla="*/ 209 w 382"/>
                  <a:gd name="T19" fmla="*/ 96 h 96"/>
                  <a:gd name="T20" fmla="*/ 263 w 382"/>
                  <a:gd name="T21" fmla="*/ 90 h 96"/>
                  <a:gd name="T22" fmla="*/ 311 w 382"/>
                  <a:gd name="T23" fmla="*/ 84 h 96"/>
                  <a:gd name="T24" fmla="*/ 352 w 382"/>
                  <a:gd name="T25" fmla="*/ 66 h 96"/>
                  <a:gd name="T26" fmla="*/ 382 w 382"/>
                  <a:gd name="T27" fmla="*/ 42 h 96"/>
                  <a:gd name="T28" fmla="*/ 376 w 382"/>
                  <a:gd name="T29" fmla="*/ 42 h 96"/>
                  <a:gd name="T30" fmla="*/ 346 w 382"/>
                  <a:gd name="T31" fmla="*/ 66 h 96"/>
                  <a:gd name="T32" fmla="*/ 305 w 382"/>
                  <a:gd name="T33" fmla="*/ 78 h 96"/>
                  <a:gd name="T34" fmla="*/ 263 w 382"/>
                  <a:gd name="T35" fmla="*/ 90 h 96"/>
                  <a:gd name="T36" fmla="*/ 209 w 382"/>
                  <a:gd name="T37" fmla="*/ 96 h 96"/>
                  <a:gd name="T38" fmla="*/ 209 w 382"/>
                  <a:gd name="T39" fmla="*/ 96 h 9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382" h="96">
                    <a:moveTo>
                      <a:pt x="209" y="96"/>
                    </a:moveTo>
                    <a:lnTo>
                      <a:pt x="143" y="90"/>
                    </a:lnTo>
                    <a:lnTo>
                      <a:pt x="83" y="66"/>
                    </a:lnTo>
                    <a:lnTo>
                      <a:pt x="35" y="36"/>
                    </a:lnTo>
                    <a:lnTo>
                      <a:pt x="6" y="0"/>
                    </a:lnTo>
                    <a:lnTo>
                      <a:pt x="0" y="6"/>
                    </a:lnTo>
                    <a:lnTo>
                      <a:pt x="29" y="42"/>
                    </a:lnTo>
                    <a:lnTo>
                      <a:pt x="77" y="72"/>
                    </a:lnTo>
                    <a:lnTo>
                      <a:pt x="137" y="90"/>
                    </a:lnTo>
                    <a:lnTo>
                      <a:pt x="209" y="96"/>
                    </a:lnTo>
                    <a:lnTo>
                      <a:pt x="263" y="90"/>
                    </a:lnTo>
                    <a:lnTo>
                      <a:pt x="311" y="84"/>
                    </a:lnTo>
                    <a:lnTo>
                      <a:pt x="352" y="66"/>
                    </a:lnTo>
                    <a:lnTo>
                      <a:pt x="382" y="42"/>
                    </a:lnTo>
                    <a:lnTo>
                      <a:pt x="376" y="42"/>
                    </a:lnTo>
                    <a:lnTo>
                      <a:pt x="346" y="66"/>
                    </a:lnTo>
                    <a:lnTo>
                      <a:pt x="305" y="78"/>
                    </a:lnTo>
                    <a:lnTo>
                      <a:pt x="263" y="90"/>
                    </a:lnTo>
                    <a:lnTo>
                      <a:pt x="209" y="96"/>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41" name="Freeform 47"/>
              <p:cNvSpPr>
                <a:spLocks/>
              </p:cNvSpPr>
              <p:nvPr/>
            </p:nvSpPr>
            <p:spPr bwMode="hidden">
              <a:xfrm>
                <a:off x="5315" y="3024"/>
                <a:ext cx="258" cy="54"/>
              </a:xfrm>
              <a:custGeom>
                <a:avLst/>
                <a:gdLst>
                  <a:gd name="T0" fmla="*/ 174 w 258"/>
                  <a:gd name="T1" fmla="*/ 0 h 54"/>
                  <a:gd name="T2" fmla="*/ 216 w 258"/>
                  <a:gd name="T3" fmla="*/ 6 h 54"/>
                  <a:gd name="T4" fmla="*/ 258 w 258"/>
                  <a:gd name="T5" fmla="*/ 12 h 54"/>
                  <a:gd name="T6" fmla="*/ 252 w 258"/>
                  <a:gd name="T7" fmla="*/ 6 h 54"/>
                  <a:gd name="T8" fmla="*/ 216 w 258"/>
                  <a:gd name="T9" fmla="*/ 0 h 54"/>
                  <a:gd name="T10" fmla="*/ 174 w 258"/>
                  <a:gd name="T11" fmla="*/ 0 h 54"/>
                  <a:gd name="T12" fmla="*/ 120 w 258"/>
                  <a:gd name="T13" fmla="*/ 6 h 54"/>
                  <a:gd name="T14" fmla="*/ 78 w 258"/>
                  <a:gd name="T15" fmla="*/ 12 h 54"/>
                  <a:gd name="T16" fmla="*/ 36 w 258"/>
                  <a:gd name="T17" fmla="*/ 30 h 54"/>
                  <a:gd name="T18" fmla="*/ 0 w 258"/>
                  <a:gd name="T19" fmla="*/ 48 h 54"/>
                  <a:gd name="T20" fmla="*/ 6 w 258"/>
                  <a:gd name="T21" fmla="*/ 54 h 54"/>
                  <a:gd name="T22" fmla="*/ 36 w 258"/>
                  <a:gd name="T23" fmla="*/ 36 h 54"/>
                  <a:gd name="T24" fmla="*/ 78 w 258"/>
                  <a:gd name="T25" fmla="*/ 18 h 54"/>
                  <a:gd name="T26" fmla="*/ 120 w 258"/>
                  <a:gd name="T27" fmla="*/ 6 h 54"/>
                  <a:gd name="T28" fmla="*/ 174 w 258"/>
                  <a:gd name="T29" fmla="*/ 0 h 54"/>
                  <a:gd name="T30" fmla="*/ 174 w 258"/>
                  <a:gd name="T31" fmla="*/ 0 h 54"/>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Lst>
                <a:ahLst/>
                <a:cxnLst>
                  <a:cxn ang="T32">
                    <a:pos x="T0" y="T1"/>
                  </a:cxn>
                  <a:cxn ang="T33">
                    <a:pos x="T2" y="T3"/>
                  </a:cxn>
                  <a:cxn ang="T34">
                    <a:pos x="T4" y="T5"/>
                  </a:cxn>
                  <a:cxn ang="T35">
                    <a:pos x="T6" y="T7"/>
                  </a:cxn>
                  <a:cxn ang="T36">
                    <a:pos x="T8" y="T9"/>
                  </a:cxn>
                  <a:cxn ang="T37">
                    <a:pos x="T10" y="T11"/>
                  </a:cxn>
                  <a:cxn ang="T38">
                    <a:pos x="T12" y="T13"/>
                  </a:cxn>
                  <a:cxn ang="T39">
                    <a:pos x="T14" y="T15"/>
                  </a:cxn>
                  <a:cxn ang="T40">
                    <a:pos x="T16" y="T17"/>
                  </a:cxn>
                  <a:cxn ang="T41">
                    <a:pos x="T18" y="T19"/>
                  </a:cxn>
                  <a:cxn ang="T42">
                    <a:pos x="T20" y="T21"/>
                  </a:cxn>
                  <a:cxn ang="T43">
                    <a:pos x="T22" y="T23"/>
                  </a:cxn>
                  <a:cxn ang="T44">
                    <a:pos x="T24" y="T25"/>
                  </a:cxn>
                  <a:cxn ang="T45">
                    <a:pos x="T26" y="T27"/>
                  </a:cxn>
                  <a:cxn ang="T46">
                    <a:pos x="T28" y="T29"/>
                  </a:cxn>
                  <a:cxn ang="T47">
                    <a:pos x="T30" y="T31"/>
                  </a:cxn>
                </a:cxnLst>
                <a:rect l="0" t="0" r="r" b="b"/>
                <a:pathLst>
                  <a:path w="258" h="54">
                    <a:moveTo>
                      <a:pt x="174" y="0"/>
                    </a:moveTo>
                    <a:lnTo>
                      <a:pt x="216" y="6"/>
                    </a:lnTo>
                    <a:lnTo>
                      <a:pt x="258" y="12"/>
                    </a:lnTo>
                    <a:lnTo>
                      <a:pt x="252" y="6"/>
                    </a:lnTo>
                    <a:lnTo>
                      <a:pt x="216" y="0"/>
                    </a:lnTo>
                    <a:lnTo>
                      <a:pt x="174" y="0"/>
                    </a:lnTo>
                    <a:lnTo>
                      <a:pt x="120" y="6"/>
                    </a:lnTo>
                    <a:lnTo>
                      <a:pt x="78" y="12"/>
                    </a:lnTo>
                    <a:lnTo>
                      <a:pt x="36" y="30"/>
                    </a:lnTo>
                    <a:lnTo>
                      <a:pt x="0" y="48"/>
                    </a:lnTo>
                    <a:lnTo>
                      <a:pt x="6" y="54"/>
                    </a:lnTo>
                    <a:lnTo>
                      <a:pt x="36" y="36"/>
                    </a:lnTo>
                    <a:lnTo>
                      <a:pt x="78" y="18"/>
                    </a:lnTo>
                    <a:lnTo>
                      <a:pt x="120" y="6"/>
                    </a:lnTo>
                    <a:lnTo>
                      <a:pt x="174" y="0"/>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42" name="Freeform 48"/>
              <p:cNvSpPr>
                <a:spLocks/>
              </p:cNvSpPr>
              <p:nvPr/>
            </p:nvSpPr>
            <p:spPr bwMode="hidden">
              <a:xfrm>
                <a:off x="5645" y="3066"/>
                <a:ext cx="60" cy="156"/>
              </a:xfrm>
              <a:custGeom>
                <a:avLst/>
                <a:gdLst>
                  <a:gd name="T0" fmla="*/ 54 w 60"/>
                  <a:gd name="T1" fmla="*/ 90 h 156"/>
                  <a:gd name="T2" fmla="*/ 48 w 60"/>
                  <a:gd name="T3" fmla="*/ 126 h 156"/>
                  <a:gd name="T4" fmla="*/ 24 w 60"/>
                  <a:gd name="T5" fmla="*/ 156 h 156"/>
                  <a:gd name="T6" fmla="*/ 30 w 60"/>
                  <a:gd name="T7" fmla="*/ 156 h 156"/>
                  <a:gd name="T8" fmla="*/ 54 w 60"/>
                  <a:gd name="T9" fmla="*/ 126 h 156"/>
                  <a:gd name="T10" fmla="*/ 60 w 60"/>
                  <a:gd name="T11" fmla="*/ 90 h 156"/>
                  <a:gd name="T12" fmla="*/ 54 w 60"/>
                  <a:gd name="T13" fmla="*/ 66 h 156"/>
                  <a:gd name="T14" fmla="*/ 48 w 60"/>
                  <a:gd name="T15" fmla="*/ 42 h 156"/>
                  <a:gd name="T16" fmla="*/ 30 w 60"/>
                  <a:gd name="T17" fmla="*/ 18 h 156"/>
                  <a:gd name="T18" fmla="*/ 6 w 60"/>
                  <a:gd name="T19" fmla="*/ 0 h 156"/>
                  <a:gd name="T20" fmla="*/ 0 w 60"/>
                  <a:gd name="T21" fmla="*/ 6 h 156"/>
                  <a:gd name="T22" fmla="*/ 24 w 60"/>
                  <a:gd name="T23" fmla="*/ 24 h 156"/>
                  <a:gd name="T24" fmla="*/ 42 w 60"/>
                  <a:gd name="T25" fmla="*/ 42 h 156"/>
                  <a:gd name="T26" fmla="*/ 48 w 60"/>
                  <a:gd name="T27" fmla="*/ 66 h 156"/>
                  <a:gd name="T28" fmla="*/ 54 w 60"/>
                  <a:gd name="T29" fmla="*/ 90 h 156"/>
                  <a:gd name="T30" fmla="*/ 54 w 60"/>
                  <a:gd name="T31" fmla="*/ 90 h 156"/>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Lst>
                <a:ahLst/>
                <a:cxnLst>
                  <a:cxn ang="T32">
                    <a:pos x="T0" y="T1"/>
                  </a:cxn>
                  <a:cxn ang="T33">
                    <a:pos x="T2" y="T3"/>
                  </a:cxn>
                  <a:cxn ang="T34">
                    <a:pos x="T4" y="T5"/>
                  </a:cxn>
                  <a:cxn ang="T35">
                    <a:pos x="T6" y="T7"/>
                  </a:cxn>
                  <a:cxn ang="T36">
                    <a:pos x="T8" y="T9"/>
                  </a:cxn>
                  <a:cxn ang="T37">
                    <a:pos x="T10" y="T11"/>
                  </a:cxn>
                  <a:cxn ang="T38">
                    <a:pos x="T12" y="T13"/>
                  </a:cxn>
                  <a:cxn ang="T39">
                    <a:pos x="T14" y="T15"/>
                  </a:cxn>
                  <a:cxn ang="T40">
                    <a:pos x="T16" y="T17"/>
                  </a:cxn>
                  <a:cxn ang="T41">
                    <a:pos x="T18" y="T19"/>
                  </a:cxn>
                  <a:cxn ang="T42">
                    <a:pos x="T20" y="T21"/>
                  </a:cxn>
                  <a:cxn ang="T43">
                    <a:pos x="T22" y="T23"/>
                  </a:cxn>
                  <a:cxn ang="T44">
                    <a:pos x="T24" y="T25"/>
                  </a:cxn>
                  <a:cxn ang="T45">
                    <a:pos x="T26" y="T27"/>
                  </a:cxn>
                  <a:cxn ang="T46">
                    <a:pos x="T28" y="T29"/>
                  </a:cxn>
                  <a:cxn ang="T47">
                    <a:pos x="T30" y="T31"/>
                  </a:cxn>
                </a:cxnLst>
                <a:rect l="0" t="0" r="r" b="b"/>
                <a:pathLst>
                  <a:path w="60" h="156">
                    <a:moveTo>
                      <a:pt x="54" y="90"/>
                    </a:moveTo>
                    <a:lnTo>
                      <a:pt x="48" y="126"/>
                    </a:lnTo>
                    <a:lnTo>
                      <a:pt x="24" y="156"/>
                    </a:lnTo>
                    <a:lnTo>
                      <a:pt x="30" y="156"/>
                    </a:lnTo>
                    <a:lnTo>
                      <a:pt x="54" y="126"/>
                    </a:lnTo>
                    <a:lnTo>
                      <a:pt x="60" y="90"/>
                    </a:lnTo>
                    <a:lnTo>
                      <a:pt x="54" y="66"/>
                    </a:lnTo>
                    <a:lnTo>
                      <a:pt x="48" y="42"/>
                    </a:lnTo>
                    <a:lnTo>
                      <a:pt x="30" y="18"/>
                    </a:lnTo>
                    <a:lnTo>
                      <a:pt x="6" y="0"/>
                    </a:lnTo>
                    <a:lnTo>
                      <a:pt x="0" y="6"/>
                    </a:lnTo>
                    <a:lnTo>
                      <a:pt x="24" y="24"/>
                    </a:lnTo>
                    <a:lnTo>
                      <a:pt x="42" y="42"/>
                    </a:lnTo>
                    <a:lnTo>
                      <a:pt x="48" y="66"/>
                    </a:lnTo>
                    <a:lnTo>
                      <a:pt x="54" y="90"/>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43" name="Freeform 49"/>
              <p:cNvSpPr>
                <a:spLocks/>
              </p:cNvSpPr>
              <p:nvPr/>
            </p:nvSpPr>
            <p:spPr bwMode="hidden">
              <a:xfrm>
                <a:off x="5375" y="3246"/>
                <a:ext cx="192" cy="18"/>
              </a:xfrm>
              <a:custGeom>
                <a:avLst/>
                <a:gdLst>
                  <a:gd name="T0" fmla="*/ 114 w 192"/>
                  <a:gd name="T1" fmla="*/ 12 h 18"/>
                  <a:gd name="T2" fmla="*/ 72 w 192"/>
                  <a:gd name="T3" fmla="*/ 6 h 18"/>
                  <a:gd name="T4" fmla="*/ 30 w 192"/>
                  <a:gd name="T5" fmla="*/ 0 h 18"/>
                  <a:gd name="T6" fmla="*/ 0 w 192"/>
                  <a:gd name="T7" fmla="*/ 0 h 18"/>
                  <a:gd name="T8" fmla="*/ 54 w 192"/>
                  <a:gd name="T9" fmla="*/ 12 h 18"/>
                  <a:gd name="T10" fmla="*/ 114 w 192"/>
                  <a:gd name="T11" fmla="*/ 18 h 18"/>
                  <a:gd name="T12" fmla="*/ 156 w 192"/>
                  <a:gd name="T13" fmla="*/ 18 h 18"/>
                  <a:gd name="T14" fmla="*/ 192 w 192"/>
                  <a:gd name="T15" fmla="*/ 12 h 18"/>
                  <a:gd name="T16" fmla="*/ 186 w 192"/>
                  <a:gd name="T17" fmla="*/ 0 h 18"/>
                  <a:gd name="T18" fmla="*/ 150 w 192"/>
                  <a:gd name="T19" fmla="*/ 6 h 18"/>
                  <a:gd name="T20" fmla="*/ 114 w 192"/>
                  <a:gd name="T21" fmla="*/ 12 h 18"/>
                  <a:gd name="T22" fmla="*/ 114 w 192"/>
                  <a:gd name="T23" fmla="*/ 12 h 18"/>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192" h="18">
                    <a:moveTo>
                      <a:pt x="114" y="12"/>
                    </a:moveTo>
                    <a:lnTo>
                      <a:pt x="72" y="6"/>
                    </a:lnTo>
                    <a:lnTo>
                      <a:pt x="30" y="0"/>
                    </a:lnTo>
                    <a:lnTo>
                      <a:pt x="0" y="0"/>
                    </a:lnTo>
                    <a:lnTo>
                      <a:pt x="54" y="12"/>
                    </a:lnTo>
                    <a:lnTo>
                      <a:pt x="114" y="18"/>
                    </a:lnTo>
                    <a:lnTo>
                      <a:pt x="156" y="18"/>
                    </a:lnTo>
                    <a:lnTo>
                      <a:pt x="192" y="12"/>
                    </a:lnTo>
                    <a:lnTo>
                      <a:pt x="186" y="0"/>
                    </a:lnTo>
                    <a:lnTo>
                      <a:pt x="150" y="6"/>
                    </a:lnTo>
                    <a:lnTo>
                      <a:pt x="114" y="12"/>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44" name="Freeform 50"/>
              <p:cNvSpPr>
                <a:spLocks/>
              </p:cNvSpPr>
              <p:nvPr/>
            </p:nvSpPr>
            <p:spPr bwMode="hidden">
              <a:xfrm>
                <a:off x="5304" y="3042"/>
                <a:ext cx="161" cy="186"/>
              </a:xfrm>
              <a:custGeom>
                <a:avLst/>
                <a:gdLst>
                  <a:gd name="T0" fmla="*/ 11 w 161"/>
                  <a:gd name="T1" fmla="*/ 114 h 186"/>
                  <a:gd name="T2" fmla="*/ 17 w 161"/>
                  <a:gd name="T3" fmla="*/ 96 h 186"/>
                  <a:gd name="T4" fmla="*/ 23 w 161"/>
                  <a:gd name="T5" fmla="*/ 78 h 186"/>
                  <a:gd name="T6" fmla="*/ 53 w 161"/>
                  <a:gd name="T7" fmla="*/ 42 h 186"/>
                  <a:gd name="T8" fmla="*/ 101 w 161"/>
                  <a:gd name="T9" fmla="*/ 18 h 186"/>
                  <a:gd name="T10" fmla="*/ 155 w 161"/>
                  <a:gd name="T11" fmla="*/ 6 h 186"/>
                  <a:gd name="T12" fmla="*/ 161 w 161"/>
                  <a:gd name="T13" fmla="*/ 0 h 186"/>
                  <a:gd name="T14" fmla="*/ 95 w 161"/>
                  <a:gd name="T15" fmla="*/ 12 h 186"/>
                  <a:gd name="T16" fmla="*/ 47 w 161"/>
                  <a:gd name="T17" fmla="*/ 36 h 186"/>
                  <a:gd name="T18" fmla="*/ 11 w 161"/>
                  <a:gd name="T19" fmla="*/ 72 h 186"/>
                  <a:gd name="T20" fmla="*/ 5 w 161"/>
                  <a:gd name="T21" fmla="*/ 90 h 186"/>
                  <a:gd name="T22" fmla="*/ 0 w 161"/>
                  <a:gd name="T23" fmla="*/ 114 h 186"/>
                  <a:gd name="T24" fmla="*/ 11 w 161"/>
                  <a:gd name="T25" fmla="*/ 150 h 186"/>
                  <a:gd name="T26" fmla="*/ 23 w 161"/>
                  <a:gd name="T27" fmla="*/ 168 h 186"/>
                  <a:gd name="T28" fmla="*/ 41 w 161"/>
                  <a:gd name="T29" fmla="*/ 186 h 186"/>
                  <a:gd name="T30" fmla="*/ 65 w 161"/>
                  <a:gd name="T31" fmla="*/ 186 h 186"/>
                  <a:gd name="T32" fmla="*/ 41 w 161"/>
                  <a:gd name="T33" fmla="*/ 168 h 186"/>
                  <a:gd name="T34" fmla="*/ 23 w 161"/>
                  <a:gd name="T35" fmla="*/ 150 h 186"/>
                  <a:gd name="T36" fmla="*/ 17 w 161"/>
                  <a:gd name="T37" fmla="*/ 132 h 186"/>
                  <a:gd name="T38" fmla="*/ 11 w 161"/>
                  <a:gd name="T39" fmla="*/ 114 h 186"/>
                  <a:gd name="T40" fmla="*/ 11 w 161"/>
                  <a:gd name="T41" fmla="*/ 114 h 18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Lst>
                <a:ahLst/>
                <a:cxnLst>
                  <a:cxn ang="T42">
                    <a:pos x="T0" y="T1"/>
                  </a:cxn>
                  <a:cxn ang="T43">
                    <a:pos x="T2" y="T3"/>
                  </a:cxn>
                  <a:cxn ang="T44">
                    <a:pos x="T4" y="T5"/>
                  </a:cxn>
                  <a:cxn ang="T45">
                    <a:pos x="T6" y="T7"/>
                  </a:cxn>
                  <a:cxn ang="T46">
                    <a:pos x="T8" y="T9"/>
                  </a:cxn>
                  <a:cxn ang="T47">
                    <a:pos x="T10" y="T11"/>
                  </a:cxn>
                  <a:cxn ang="T48">
                    <a:pos x="T12" y="T13"/>
                  </a:cxn>
                  <a:cxn ang="T49">
                    <a:pos x="T14" y="T15"/>
                  </a:cxn>
                  <a:cxn ang="T50">
                    <a:pos x="T16" y="T17"/>
                  </a:cxn>
                  <a:cxn ang="T51">
                    <a:pos x="T18" y="T19"/>
                  </a:cxn>
                  <a:cxn ang="T52">
                    <a:pos x="T20" y="T21"/>
                  </a:cxn>
                  <a:cxn ang="T53">
                    <a:pos x="T22" y="T23"/>
                  </a:cxn>
                  <a:cxn ang="T54">
                    <a:pos x="T24" y="T25"/>
                  </a:cxn>
                  <a:cxn ang="T55">
                    <a:pos x="T26" y="T27"/>
                  </a:cxn>
                  <a:cxn ang="T56">
                    <a:pos x="T28" y="T29"/>
                  </a:cxn>
                  <a:cxn ang="T57">
                    <a:pos x="T30" y="T31"/>
                  </a:cxn>
                  <a:cxn ang="T58">
                    <a:pos x="T32" y="T33"/>
                  </a:cxn>
                  <a:cxn ang="T59">
                    <a:pos x="T34" y="T35"/>
                  </a:cxn>
                  <a:cxn ang="T60">
                    <a:pos x="T36" y="T37"/>
                  </a:cxn>
                  <a:cxn ang="T61">
                    <a:pos x="T38" y="T39"/>
                  </a:cxn>
                  <a:cxn ang="T62">
                    <a:pos x="T40" y="T41"/>
                  </a:cxn>
                </a:cxnLst>
                <a:rect l="0" t="0" r="r" b="b"/>
                <a:pathLst>
                  <a:path w="161" h="186">
                    <a:moveTo>
                      <a:pt x="11" y="114"/>
                    </a:moveTo>
                    <a:lnTo>
                      <a:pt x="17" y="96"/>
                    </a:lnTo>
                    <a:lnTo>
                      <a:pt x="23" y="78"/>
                    </a:lnTo>
                    <a:lnTo>
                      <a:pt x="53" y="42"/>
                    </a:lnTo>
                    <a:lnTo>
                      <a:pt x="101" y="18"/>
                    </a:lnTo>
                    <a:lnTo>
                      <a:pt x="155" y="6"/>
                    </a:lnTo>
                    <a:lnTo>
                      <a:pt x="161" y="0"/>
                    </a:lnTo>
                    <a:lnTo>
                      <a:pt x="95" y="12"/>
                    </a:lnTo>
                    <a:lnTo>
                      <a:pt x="47" y="36"/>
                    </a:lnTo>
                    <a:lnTo>
                      <a:pt x="11" y="72"/>
                    </a:lnTo>
                    <a:lnTo>
                      <a:pt x="5" y="90"/>
                    </a:lnTo>
                    <a:lnTo>
                      <a:pt x="0" y="114"/>
                    </a:lnTo>
                    <a:lnTo>
                      <a:pt x="11" y="150"/>
                    </a:lnTo>
                    <a:lnTo>
                      <a:pt x="23" y="168"/>
                    </a:lnTo>
                    <a:lnTo>
                      <a:pt x="41" y="186"/>
                    </a:lnTo>
                    <a:lnTo>
                      <a:pt x="65" y="186"/>
                    </a:lnTo>
                    <a:lnTo>
                      <a:pt x="41" y="168"/>
                    </a:lnTo>
                    <a:lnTo>
                      <a:pt x="23" y="150"/>
                    </a:lnTo>
                    <a:lnTo>
                      <a:pt x="17" y="132"/>
                    </a:lnTo>
                    <a:lnTo>
                      <a:pt x="11" y="114"/>
                    </a:lnTo>
                    <a:close/>
                  </a:path>
                </a:pathLst>
              </a:cu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45" name="Freeform 51"/>
              <p:cNvSpPr>
                <a:spLocks/>
              </p:cNvSpPr>
              <p:nvPr/>
            </p:nvSpPr>
            <p:spPr bwMode="hidden">
              <a:xfrm>
                <a:off x="5489" y="3042"/>
                <a:ext cx="186" cy="210"/>
              </a:xfrm>
              <a:custGeom>
                <a:avLst/>
                <a:gdLst>
                  <a:gd name="T0" fmla="*/ 0 w 185"/>
                  <a:gd name="T1" fmla="*/ 6 h 210"/>
                  <a:gd name="T2" fmla="*/ 66 w 185"/>
                  <a:gd name="T3" fmla="*/ 12 h 210"/>
                  <a:gd name="T4" fmla="*/ 119 w 185"/>
                  <a:gd name="T5" fmla="*/ 36 h 210"/>
                  <a:gd name="T6" fmla="*/ 155 w 185"/>
                  <a:gd name="T7" fmla="*/ 72 h 210"/>
                  <a:gd name="T8" fmla="*/ 161 w 185"/>
                  <a:gd name="T9" fmla="*/ 90 h 210"/>
                  <a:gd name="T10" fmla="*/ 167 w 185"/>
                  <a:gd name="T11" fmla="*/ 114 h 210"/>
                  <a:gd name="T12" fmla="*/ 161 w 185"/>
                  <a:gd name="T13" fmla="*/ 138 h 210"/>
                  <a:gd name="T14" fmla="*/ 149 w 185"/>
                  <a:gd name="T15" fmla="*/ 162 h 210"/>
                  <a:gd name="T16" fmla="*/ 119 w 185"/>
                  <a:gd name="T17" fmla="*/ 180 h 210"/>
                  <a:gd name="T18" fmla="*/ 90 w 185"/>
                  <a:gd name="T19" fmla="*/ 198 h 210"/>
                  <a:gd name="T20" fmla="*/ 96 w 185"/>
                  <a:gd name="T21" fmla="*/ 210 h 210"/>
                  <a:gd name="T22" fmla="*/ 131 w 185"/>
                  <a:gd name="T23" fmla="*/ 192 h 210"/>
                  <a:gd name="T24" fmla="*/ 161 w 185"/>
                  <a:gd name="T25" fmla="*/ 168 h 210"/>
                  <a:gd name="T26" fmla="*/ 179 w 185"/>
                  <a:gd name="T27" fmla="*/ 144 h 210"/>
                  <a:gd name="T28" fmla="*/ 185 w 185"/>
                  <a:gd name="T29" fmla="*/ 114 h 210"/>
                  <a:gd name="T30" fmla="*/ 179 w 185"/>
                  <a:gd name="T31" fmla="*/ 90 h 210"/>
                  <a:gd name="T32" fmla="*/ 173 w 185"/>
                  <a:gd name="T33" fmla="*/ 66 h 210"/>
                  <a:gd name="T34" fmla="*/ 155 w 185"/>
                  <a:gd name="T35" fmla="*/ 48 h 210"/>
                  <a:gd name="T36" fmla="*/ 131 w 185"/>
                  <a:gd name="T37" fmla="*/ 30 h 210"/>
                  <a:gd name="T38" fmla="*/ 72 w 185"/>
                  <a:gd name="T39" fmla="*/ 6 h 210"/>
                  <a:gd name="T40" fmla="*/ 0 w 185"/>
                  <a:gd name="T41" fmla="*/ 0 h 210"/>
                  <a:gd name="T42" fmla="*/ 0 w 185"/>
                  <a:gd name="T43" fmla="*/ 6 h 210"/>
                  <a:gd name="T44" fmla="*/ 0 w 185"/>
                  <a:gd name="T45" fmla="*/ 6 h 210"/>
                  <a:gd name="T46" fmla="*/ 0 w 185"/>
                  <a:gd name="T47" fmla="*/ 6 h 210"/>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Lst>
                <a:ahLst/>
                <a:cxnLst>
                  <a:cxn ang="T48">
                    <a:pos x="T0" y="T1"/>
                  </a:cxn>
                  <a:cxn ang="T49">
                    <a:pos x="T2" y="T3"/>
                  </a:cxn>
                  <a:cxn ang="T50">
                    <a:pos x="T4" y="T5"/>
                  </a:cxn>
                  <a:cxn ang="T51">
                    <a:pos x="T6" y="T7"/>
                  </a:cxn>
                  <a:cxn ang="T52">
                    <a:pos x="T8" y="T9"/>
                  </a:cxn>
                  <a:cxn ang="T53">
                    <a:pos x="T10" y="T11"/>
                  </a:cxn>
                  <a:cxn ang="T54">
                    <a:pos x="T12" y="T13"/>
                  </a:cxn>
                  <a:cxn ang="T55">
                    <a:pos x="T14" y="T15"/>
                  </a:cxn>
                  <a:cxn ang="T56">
                    <a:pos x="T16" y="T17"/>
                  </a:cxn>
                  <a:cxn ang="T57">
                    <a:pos x="T18" y="T19"/>
                  </a:cxn>
                  <a:cxn ang="T58">
                    <a:pos x="T20" y="T21"/>
                  </a:cxn>
                  <a:cxn ang="T59">
                    <a:pos x="T22" y="T23"/>
                  </a:cxn>
                  <a:cxn ang="T60">
                    <a:pos x="T24" y="T25"/>
                  </a:cxn>
                  <a:cxn ang="T61">
                    <a:pos x="T26" y="T27"/>
                  </a:cxn>
                  <a:cxn ang="T62">
                    <a:pos x="T28" y="T29"/>
                  </a:cxn>
                  <a:cxn ang="T63">
                    <a:pos x="T30" y="T31"/>
                  </a:cxn>
                  <a:cxn ang="T64">
                    <a:pos x="T32" y="T33"/>
                  </a:cxn>
                  <a:cxn ang="T65">
                    <a:pos x="T34" y="T35"/>
                  </a:cxn>
                  <a:cxn ang="T66">
                    <a:pos x="T36" y="T37"/>
                  </a:cxn>
                  <a:cxn ang="T67">
                    <a:pos x="T38" y="T39"/>
                  </a:cxn>
                  <a:cxn ang="T68">
                    <a:pos x="T40" y="T41"/>
                  </a:cxn>
                  <a:cxn ang="T69">
                    <a:pos x="T42" y="T43"/>
                  </a:cxn>
                  <a:cxn ang="T70">
                    <a:pos x="T44" y="T45"/>
                  </a:cxn>
                  <a:cxn ang="T71">
                    <a:pos x="T46" y="T47"/>
                  </a:cxn>
                </a:cxnLst>
                <a:rect l="0" t="0" r="r" b="b"/>
                <a:pathLst>
                  <a:path w="185" h="210">
                    <a:moveTo>
                      <a:pt x="0" y="6"/>
                    </a:moveTo>
                    <a:lnTo>
                      <a:pt x="66" y="12"/>
                    </a:lnTo>
                    <a:lnTo>
                      <a:pt x="119" y="36"/>
                    </a:lnTo>
                    <a:lnTo>
                      <a:pt x="155" y="72"/>
                    </a:lnTo>
                    <a:lnTo>
                      <a:pt x="161" y="90"/>
                    </a:lnTo>
                    <a:lnTo>
                      <a:pt x="167" y="114"/>
                    </a:lnTo>
                    <a:lnTo>
                      <a:pt x="161" y="138"/>
                    </a:lnTo>
                    <a:lnTo>
                      <a:pt x="149" y="162"/>
                    </a:lnTo>
                    <a:lnTo>
                      <a:pt x="119" y="180"/>
                    </a:lnTo>
                    <a:lnTo>
                      <a:pt x="90" y="198"/>
                    </a:lnTo>
                    <a:lnTo>
                      <a:pt x="96" y="210"/>
                    </a:lnTo>
                    <a:lnTo>
                      <a:pt x="131" y="192"/>
                    </a:lnTo>
                    <a:lnTo>
                      <a:pt x="161" y="168"/>
                    </a:lnTo>
                    <a:lnTo>
                      <a:pt x="179" y="144"/>
                    </a:lnTo>
                    <a:lnTo>
                      <a:pt x="185" y="114"/>
                    </a:lnTo>
                    <a:lnTo>
                      <a:pt x="179" y="90"/>
                    </a:lnTo>
                    <a:lnTo>
                      <a:pt x="173" y="66"/>
                    </a:lnTo>
                    <a:lnTo>
                      <a:pt x="155" y="48"/>
                    </a:lnTo>
                    <a:lnTo>
                      <a:pt x="131" y="30"/>
                    </a:lnTo>
                    <a:lnTo>
                      <a:pt x="72" y="6"/>
                    </a:lnTo>
                    <a:lnTo>
                      <a:pt x="0" y="0"/>
                    </a:lnTo>
                    <a:lnTo>
                      <a:pt x="0" y="6"/>
                    </a:lnTo>
                    <a:close/>
                  </a:path>
                </a:pathLst>
              </a:cu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46" name="Freeform 52"/>
              <p:cNvSpPr>
                <a:spLocks noEditPoints="1"/>
              </p:cNvSpPr>
              <p:nvPr/>
            </p:nvSpPr>
            <p:spPr bwMode="hidden">
              <a:xfrm>
                <a:off x="5345" y="3058"/>
                <a:ext cx="299" cy="186"/>
              </a:xfrm>
              <a:custGeom>
                <a:avLst/>
                <a:gdLst>
                  <a:gd name="T0" fmla="*/ 150 w 299"/>
                  <a:gd name="T1" fmla="*/ 0 h 186"/>
                  <a:gd name="T2" fmla="*/ 90 w 299"/>
                  <a:gd name="T3" fmla="*/ 6 h 186"/>
                  <a:gd name="T4" fmla="*/ 42 w 299"/>
                  <a:gd name="T5" fmla="*/ 30 h 186"/>
                  <a:gd name="T6" fmla="*/ 12 w 299"/>
                  <a:gd name="T7" fmla="*/ 54 h 186"/>
                  <a:gd name="T8" fmla="*/ 6 w 299"/>
                  <a:gd name="T9" fmla="*/ 72 h 186"/>
                  <a:gd name="T10" fmla="*/ 0 w 299"/>
                  <a:gd name="T11" fmla="*/ 90 h 186"/>
                  <a:gd name="T12" fmla="*/ 6 w 299"/>
                  <a:gd name="T13" fmla="*/ 108 h 186"/>
                  <a:gd name="T14" fmla="*/ 12 w 299"/>
                  <a:gd name="T15" fmla="*/ 126 h 186"/>
                  <a:gd name="T16" fmla="*/ 42 w 299"/>
                  <a:gd name="T17" fmla="*/ 156 h 186"/>
                  <a:gd name="T18" fmla="*/ 90 w 299"/>
                  <a:gd name="T19" fmla="*/ 180 h 186"/>
                  <a:gd name="T20" fmla="*/ 150 w 299"/>
                  <a:gd name="T21" fmla="*/ 186 h 186"/>
                  <a:gd name="T22" fmla="*/ 209 w 299"/>
                  <a:gd name="T23" fmla="*/ 180 h 186"/>
                  <a:gd name="T24" fmla="*/ 257 w 299"/>
                  <a:gd name="T25" fmla="*/ 156 h 186"/>
                  <a:gd name="T26" fmla="*/ 287 w 299"/>
                  <a:gd name="T27" fmla="*/ 126 h 186"/>
                  <a:gd name="T28" fmla="*/ 299 w 299"/>
                  <a:gd name="T29" fmla="*/ 108 h 186"/>
                  <a:gd name="T30" fmla="*/ 299 w 299"/>
                  <a:gd name="T31" fmla="*/ 90 h 186"/>
                  <a:gd name="T32" fmla="*/ 299 w 299"/>
                  <a:gd name="T33" fmla="*/ 72 h 186"/>
                  <a:gd name="T34" fmla="*/ 287 w 299"/>
                  <a:gd name="T35" fmla="*/ 54 h 186"/>
                  <a:gd name="T36" fmla="*/ 257 w 299"/>
                  <a:gd name="T37" fmla="*/ 30 h 186"/>
                  <a:gd name="T38" fmla="*/ 209 w 299"/>
                  <a:gd name="T39" fmla="*/ 6 h 186"/>
                  <a:gd name="T40" fmla="*/ 150 w 299"/>
                  <a:gd name="T41" fmla="*/ 0 h 186"/>
                  <a:gd name="T42" fmla="*/ 150 w 299"/>
                  <a:gd name="T43" fmla="*/ 0 h 186"/>
                  <a:gd name="T44" fmla="*/ 150 w 299"/>
                  <a:gd name="T45" fmla="*/ 180 h 186"/>
                  <a:gd name="T46" fmla="*/ 96 w 299"/>
                  <a:gd name="T47" fmla="*/ 174 h 186"/>
                  <a:gd name="T48" fmla="*/ 48 w 299"/>
                  <a:gd name="T49" fmla="*/ 156 h 186"/>
                  <a:gd name="T50" fmla="*/ 18 w 299"/>
                  <a:gd name="T51" fmla="*/ 126 h 186"/>
                  <a:gd name="T52" fmla="*/ 12 w 299"/>
                  <a:gd name="T53" fmla="*/ 108 h 186"/>
                  <a:gd name="T54" fmla="*/ 6 w 299"/>
                  <a:gd name="T55" fmla="*/ 90 h 186"/>
                  <a:gd name="T56" fmla="*/ 12 w 299"/>
                  <a:gd name="T57" fmla="*/ 72 h 186"/>
                  <a:gd name="T58" fmla="*/ 18 w 299"/>
                  <a:gd name="T59" fmla="*/ 54 h 186"/>
                  <a:gd name="T60" fmla="*/ 48 w 299"/>
                  <a:gd name="T61" fmla="*/ 30 h 186"/>
                  <a:gd name="T62" fmla="*/ 96 w 299"/>
                  <a:gd name="T63" fmla="*/ 12 h 186"/>
                  <a:gd name="T64" fmla="*/ 150 w 299"/>
                  <a:gd name="T65" fmla="*/ 6 h 186"/>
                  <a:gd name="T66" fmla="*/ 203 w 299"/>
                  <a:gd name="T67" fmla="*/ 12 h 186"/>
                  <a:gd name="T68" fmla="*/ 251 w 299"/>
                  <a:gd name="T69" fmla="*/ 30 h 186"/>
                  <a:gd name="T70" fmla="*/ 281 w 299"/>
                  <a:gd name="T71" fmla="*/ 54 h 186"/>
                  <a:gd name="T72" fmla="*/ 293 w 299"/>
                  <a:gd name="T73" fmla="*/ 72 h 186"/>
                  <a:gd name="T74" fmla="*/ 293 w 299"/>
                  <a:gd name="T75" fmla="*/ 90 h 186"/>
                  <a:gd name="T76" fmla="*/ 293 w 299"/>
                  <a:gd name="T77" fmla="*/ 108 h 186"/>
                  <a:gd name="T78" fmla="*/ 281 w 299"/>
                  <a:gd name="T79" fmla="*/ 126 h 186"/>
                  <a:gd name="T80" fmla="*/ 251 w 299"/>
                  <a:gd name="T81" fmla="*/ 156 h 186"/>
                  <a:gd name="T82" fmla="*/ 203 w 299"/>
                  <a:gd name="T83" fmla="*/ 174 h 186"/>
                  <a:gd name="T84" fmla="*/ 150 w 299"/>
                  <a:gd name="T85" fmla="*/ 180 h 186"/>
                  <a:gd name="T86" fmla="*/ 150 w 299"/>
                  <a:gd name="T87" fmla="*/ 180 h 18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0" t="0" r="r" b="b"/>
                <a:pathLst>
                  <a:path w="299" h="186">
                    <a:moveTo>
                      <a:pt x="150" y="0"/>
                    </a:moveTo>
                    <a:lnTo>
                      <a:pt x="90" y="6"/>
                    </a:lnTo>
                    <a:lnTo>
                      <a:pt x="42" y="30"/>
                    </a:lnTo>
                    <a:lnTo>
                      <a:pt x="12" y="54"/>
                    </a:lnTo>
                    <a:lnTo>
                      <a:pt x="6" y="72"/>
                    </a:lnTo>
                    <a:lnTo>
                      <a:pt x="0" y="90"/>
                    </a:lnTo>
                    <a:lnTo>
                      <a:pt x="6" y="108"/>
                    </a:lnTo>
                    <a:lnTo>
                      <a:pt x="12" y="126"/>
                    </a:lnTo>
                    <a:lnTo>
                      <a:pt x="42" y="156"/>
                    </a:lnTo>
                    <a:lnTo>
                      <a:pt x="90" y="180"/>
                    </a:lnTo>
                    <a:lnTo>
                      <a:pt x="150" y="186"/>
                    </a:lnTo>
                    <a:lnTo>
                      <a:pt x="209" y="180"/>
                    </a:lnTo>
                    <a:lnTo>
                      <a:pt x="257" y="156"/>
                    </a:lnTo>
                    <a:lnTo>
                      <a:pt x="287" y="126"/>
                    </a:lnTo>
                    <a:lnTo>
                      <a:pt x="299" y="108"/>
                    </a:lnTo>
                    <a:lnTo>
                      <a:pt x="299" y="90"/>
                    </a:lnTo>
                    <a:lnTo>
                      <a:pt x="299" y="72"/>
                    </a:lnTo>
                    <a:lnTo>
                      <a:pt x="287" y="54"/>
                    </a:lnTo>
                    <a:lnTo>
                      <a:pt x="257" y="30"/>
                    </a:lnTo>
                    <a:lnTo>
                      <a:pt x="209" y="6"/>
                    </a:lnTo>
                    <a:lnTo>
                      <a:pt x="150" y="0"/>
                    </a:lnTo>
                    <a:close/>
                    <a:moveTo>
                      <a:pt x="150" y="180"/>
                    </a:moveTo>
                    <a:lnTo>
                      <a:pt x="96" y="174"/>
                    </a:lnTo>
                    <a:lnTo>
                      <a:pt x="48" y="156"/>
                    </a:lnTo>
                    <a:lnTo>
                      <a:pt x="18" y="126"/>
                    </a:lnTo>
                    <a:lnTo>
                      <a:pt x="12" y="108"/>
                    </a:lnTo>
                    <a:lnTo>
                      <a:pt x="6" y="90"/>
                    </a:lnTo>
                    <a:lnTo>
                      <a:pt x="12" y="72"/>
                    </a:lnTo>
                    <a:lnTo>
                      <a:pt x="18" y="54"/>
                    </a:lnTo>
                    <a:lnTo>
                      <a:pt x="48" y="30"/>
                    </a:lnTo>
                    <a:lnTo>
                      <a:pt x="96" y="12"/>
                    </a:lnTo>
                    <a:lnTo>
                      <a:pt x="150" y="6"/>
                    </a:lnTo>
                    <a:lnTo>
                      <a:pt x="203" y="12"/>
                    </a:lnTo>
                    <a:lnTo>
                      <a:pt x="251" y="30"/>
                    </a:lnTo>
                    <a:lnTo>
                      <a:pt x="281" y="54"/>
                    </a:lnTo>
                    <a:lnTo>
                      <a:pt x="293" y="72"/>
                    </a:lnTo>
                    <a:lnTo>
                      <a:pt x="293" y="90"/>
                    </a:lnTo>
                    <a:lnTo>
                      <a:pt x="293" y="108"/>
                    </a:lnTo>
                    <a:lnTo>
                      <a:pt x="281" y="126"/>
                    </a:lnTo>
                    <a:lnTo>
                      <a:pt x="251" y="156"/>
                    </a:lnTo>
                    <a:lnTo>
                      <a:pt x="203" y="174"/>
                    </a:lnTo>
                    <a:lnTo>
                      <a:pt x="150" y="180"/>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47" name="Oval 53"/>
              <p:cNvSpPr>
                <a:spLocks noChangeArrowheads="1"/>
              </p:cNvSpPr>
              <p:nvPr/>
            </p:nvSpPr>
            <p:spPr bwMode="hidden">
              <a:xfrm>
                <a:off x="3910" y="3948"/>
                <a:ext cx="84" cy="53"/>
              </a:xfrm>
              <a:prstGeom prst="ellipse">
                <a:avLst/>
              </a:prstGeom>
              <a:gradFill rotWithShape="0">
                <a:gsLst>
                  <a:gs pos="0">
                    <a:schemeClr val="accent1">
                      <a:gamma/>
                      <a:shade val="94118"/>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grpSp>
            <p:nvGrpSpPr>
              <p:cNvPr id="48" name="Group 54"/>
              <p:cNvGrpSpPr>
                <a:grpSpLocks/>
              </p:cNvGrpSpPr>
              <p:nvPr/>
            </p:nvGrpSpPr>
            <p:grpSpPr bwMode="auto">
              <a:xfrm>
                <a:off x="4546" y="3608"/>
                <a:ext cx="518" cy="319"/>
                <a:chOff x="4546" y="3608"/>
                <a:chExt cx="518" cy="319"/>
              </a:xfrm>
            </p:grpSpPr>
            <p:sp>
              <p:nvSpPr>
                <p:cNvPr id="54" name="Oval 55"/>
                <p:cNvSpPr>
                  <a:spLocks noChangeArrowheads="1"/>
                </p:cNvSpPr>
                <p:nvPr/>
              </p:nvSpPr>
              <p:spPr bwMode="hidden">
                <a:xfrm>
                  <a:off x="4546" y="3608"/>
                  <a:ext cx="518" cy="319"/>
                </a:xfrm>
                <a:prstGeom prst="ellipse">
                  <a:avLst/>
                </a:prstGeom>
                <a:gradFill rotWithShape="0">
                  <a:gsLst>
                    <a:gs pos="0">
                      <a:schemeClr val="accent1">
                        <a:gamma/>
                        <a:shade val="94118"/>
                        <a:invGamma/>
                      </a:schemeClr>
                    </a:gs>
                    <a:gs pos="100000">
                      <a:schemeClr val="accent1"/>
                    </a:gs>
                  </a:gsLst>
                  <a:lin ang="0" scaled="1"/>
                </a:gradFill>
                <a:ln w="9525">
                  <a:noFill/>
                  <a:round/>
                  <a:headEnd/>
                  <a:tailEnd/>
                </a:ln>
                <a:effectLst/>
              </p:spPr>
              <p:txBody>
                <a:bodyPr/>
                <a:lstStyle/>
                <a:p>
                  <a:pPr>
                    <a:defRPr/>
                  </a:pPr>
                  <a:endParaRPr lang="en-US">
                    <a:ea typeface="+mn-ea"/>
                    <a:cs typeface="+mn-cs"/>
                  </a:endParaRPr>
                </a:p>
              </p:txBody>
            </p:sp>
            <p:sp>
              <p:nvSpPr>
                <p:cNvPr id="55" name="Oval 56"/>
                <p:cNvSpPr>
                  <a:spLocks noChangeArrowheads="1"/>
                </p:cNvSpPr>
                <p:nvPr/>
              </p:nvSpPr>
              <p:spPr bwMode="hidden">
                <a:xfrm>
                  <a:off x="4578" y="3630"/>
                  <a:ext cx="446" cy="271"/>
                </a:xfrm>
                <a:prstGeom prst="ellipse">
                  <a:avLst/>
                </a:prstGeom>
                <a:gradFill rotWithShape="0">
                  <a:gsLst>
                    <a:gs pos="0">
                      <a:schemeClr val="accent1">
                        <a:gamma/>
                        <a:tint val="9686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56" name="Oval 57"/>
                <p:cNvSpPr>
                  <a:spLocks noChangeArrowheads="1"/>
                </p:cNvSpPr>
                <p:nvPr/>
              </p:nvSpPr>
              <p:spPr bwMode="hidden">
                <a:xfrm>
                  <a:off x="4610" y="3650"/>
                  <a:ext cx="386" cy="233"/>
                </a:xfrm>
                <a:prstGeom prst="ellipse">
                  <a:avLst/>
                </a:prstGeom>
                <a:gradFill rotWithShape="0">
                  <a:gsLst>
                    <a:gs pos="0">
                      <a:schemeClr val="accent1"/>
                    </a:gs>
                    <a:gs pos="100000">
                      <a:schemeClr val="accent1">
                        <a:gamma/>
                        <a:shade val="94118"/>
                        <a:invGamma/>
                      </a:schemeClr>
                    </a:gs>
                  </a:gsLst>
                  <a:lin ang="5400000" scaled="1"/>
                </a:gradFill>
                <a:ln w="9525">
                  <a:noFill/>
                  <a:round/>
                  <a:headEnd/>
                  <a:tailEnd/>
                </a:ln>
                <a:effectLst/>
              </p:spPr>
              <p:txBody>
                <a:bodyPr/>
                <a:lstStyle/>
                <a:p>
                  <a:pPr>
                    <a:defRPr/>
                  </a:pPr>
                  <a:endParaRPr lang="en-US">
                    <a:ea typeface="+mn-ea"/>
                    <a:cs typeface="+mn-cs"/>
                  </a:endParaRPr>
                </a:p>
              </p:txBody>
            </p:sp>
            <p:sp>
              <p:nvSpPr>
                <p:cNvPr id="57" name="Oval 58"/>
                <p:cNvSpPr>
                  <a:spLocks noChangeArrowheads="1"/>
                </p:cNvSpPr>
                <p:nvPr/>
              </p:nvSpPr>
              <p:spPr bwMode="hidden">
                <a:xfrm>
                  <a:off x="4654" y="3678"/>
                  <a:ext cx="298" cy="177"/>
                </a:xfrm>
                <a:prstGeom prst="ellipse">
                  <a:avLst/>
                </a:prstGeom>
                <a:gradFill rotWithShape="0">
                  <a:gsLst>
                    <a:gs pos="0">
                      <a:schemeClr val="accent1">
                        <a:gamma/>
                        <a:shade val="94118"/>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58" name="Oval 59"/>
                <p:cNvSpPr>
                  <a:spLocks noChangeArrowheads="1"/>
                </p:cNvSpPr>
                <p:nvPr/>
              </p:nvSpPr>
              <p:spPr bwMode="hidden">
                <a:xfrm>
                  <a:off x="4690" y="3698"/>
                  <a:ext cx="222" cy="139"/>
                </a:xfrm>
                <a:prstGeom prst="ellipse">
                  <a:avLst/>
                </a:prstGeom>
                <a:gradFill rotWithShape="0">
                  <a:gsLst>
                    <a:gs pos="0">
                      <a:schemeClr val="accent1"/>
                    </a:gs>
                    <a:gs pos="100000">
                      <a:schemeClr val="accent1">
                        <a:gamma/>
                        <a:shade val="94118"/>
                        <a:invGamma/>
                      </a:schemeClr>
                    </a:gs>
                  </a:gsLst>
                  <a:lin ang="5400000" scaled="1"/>
                </a:gradFill>
                <a:ln w="9525">
                  <a:noFill/>
                  <a:round/>
                  <a:headEnd/>
                  <a:tailEnd/>
                </a:ln>
                <a:effectLst/>
              </p:spPr>
              <p:txBody>
                <a:bodyPr/>
                <a:lstStyle/>
                <a:p>
                  <a:pPr>
                    <a:defRPr/>
                  </a:pPr>
                  <a:endParaRPr lang="en-US">
                    <a:ea typeface="+mn-ea"/>
                    <a:cs typeface="+mn-cs"/>
                  </a:endParaRPr>
                </a:p>
              </p:txBody>
            </p:sp>
            <p:sp>
              <p:nvSpPr>
                <p:cNvPr id="59" name="Oval 60"/>
                <p:cNvSpPr>
                  <a:spLocks noChangeArrowheads="1"/>
                </p:cNvSpPr>
                <p:nvPr/>
              </p:nvSpPr>
              <p:spPr bwMode="hidden">
                <a:xfrm>
                  <a:off x="4738" y="3728"/>
                  <a:ext cx="126" cy="81"/>
                </a:xfrm>
                <a:prstGeom prst="ellipse">
                  <a:avLst/>
                </a:prstGeom>
                <a:gradFill rotWithShape="0">
                  <a:gsLst>
                    <a:gs pos="0">
                      <a:schemeClr val="accent1">
                        <a:gamma/>
                        <a:shade val="9686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grpSp>
          <p:grpSp>
            <p:nvGrpSpPr>
              <p:cNvPr id="49" name="Group 61"/>
              <p:cNvGrpSpPr>
                <a:grpSpLocks/>
              </p:cNvGrpSpPr>
              <p:nvPr/>
            </p:nvGrpSpPr>
            <p:grpSpPr bwMode="auto">
              <a:xfrm>
                <a:off x="5381" y="3085"/>
                <a:ext cx="227" cy="132"/>
                <a:chOff x="5381" y="3085"/>
                <a:chExt cx="227" cy="132"/>
              </a:xfrm>
            </p:grpSpPr>
            <p:sp>
              <p:nvSpPr>
                <p:cNvPr id="50" name="Oval 62"/>
                <p:cNvSpPr>
                  <a:spLocks noChangeArrowheads="1"/>
                </p:cNvSpPr>
                <p:nvPr/>
              </p:nvSpPr>
              <p:spPr bwMode="hidden">
                <a:xfrm>
                  <a:off x="5381" y="3085"/>
                  <a:ext cx="227" cy="132"/>
                </a:xfrm>
                <a:prstGeom prst="ellipse">
                  <a:avLst/>
                </a:pr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51" name="Oval 63"/>
                <p:cNvSpPr>
                  <a:spLocks noChangeArrowheads="1"/>
                </p:cNvSpPr>
                <p:nvPr/>
              </p:nvSpPr>
              <p:spPr bwMode="hidden">
                <a:xfrm>
                  <a:off x="5403" y="3099"/>
                  <a:ext cx="182" cy="102"/>
                </a:xfrm>
                <a:prstGeom prst="ellipse">
                  <a:avLst/>
                </a:pr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52" name="Oval 64"/>
                <p:cNvSpPr>
                  <a:spLocks noChangeArrowheads="1"/>
                </p:cNvSpPr>
                <p:nvPr/>
              </p:nvSpPr>
              <p:spPr bwMode="hidden">
                <a:xfrm>
                  <a:off x="5431" y="3109"/>
                  <a:ext cx="125" cy="82"/>
                </a:xfrm>
                <a:prstGeom prst="ellipse">
                  <a:avLst/>
                </a:pr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53" name="Oval 65"/>
                <p:cNvSpPr>
                  <a:spLocks noChangeArrowheads="1"/>
                </p:cNvSpPr>
                <p:nvPr/>
              </p:nvSpPr>
              <p:spPr bwMode="hidden">
                <a:xfrm>
                  <a:off x="5458" y="3125"/>
                  <a:ext cx="73" cy="47"/>
                </a:xfrm>
                <a:prstGeom prst="ellipse">
                  <a:avLst/>
                </a:pr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grpSp>
        </p:grpSp>
      </p:grpSp>
      <p:sp>
        <p:nvSpPr>
          <p:cNvPr id="4162" name="Rectangle 66"/>
          <p:cNvSpPr>
            <a:spLocks noGrp="1" noChangeArrowheads="1"/>
          </p:cNvSpPr>
          <p:nvPr>
            <p:ph type="ctrTitle" sz="quarter"/>
          </p:nvPr>
        </p:nvSpPr>
        <p:spPr>
          <a:xfrm>
            <a:off x="685800" y="1692275"/>
            <a:ext cx="7772400" cy="1736725"/>
          </a:xfrm>
        </p:spPr>
        <p:txBody>
          <a:bodyPr anchor="b"/>
          <a:lstStyle>
            <a:lvl1pPr>
              <a:defRPr sz="5400"/>
            </a:lvl1pPr>
          </a:lstStyle>
          <a:p>
            <a:r>
              <a:rPr lang="en-US"/>
              <a:t>Click to edit Master title style</a:t>
            </a:r>
          </a:p>
        </p:txBody>
      </p:sp>
      <p:sp>
        <p:nvSpPr>
          <p:cNvPr id="4163" name="Rectangle 67"/>
          <p:cNvSpPr>
            <a:spLocks noGrp="1" noChangeArrowheads="1"/>
          </p:cNvSpPr>
          <p:nvPr>
            <p:ph type="subTitle" sz="quarter" idx="1"/>
          </p:nvPr>
        </p:nvSpPr>
        <p:spPr>
          <a:xfrm>
            <a:off x="1371600" y="3886200"/>
            <a:ext cx="6400800" cy="1752600"/>
          </a:xfrm>
        </p:spPr>
        <p:txBody>
          <a:bodyPr/>
          <a:lstStyle>
            <a:lvl1pPr marL="0" indent="0" algn="ctr">
              <a:buFont typeface="Wingdings" charset="2"/>
              <a:buNone/>
              <a:defRPr/>
            </a:lvl1pPr>
          </a:lstStyle>
          <a:p>
            <a:r>
              <a:rPr lang="en-US"/>
              <a:t>Click to edit Master subtitle style</a:t>
            </a:r>
          </a:p>
        </p:txBody>
      </p:sp>
      <p:sp>
        <p:nvSpPr>
          <p:cNvPr id="68" name="Rectangle 68"/>
          <p:cNvSpPr>
            <a:spLocks noGrp="1" noChangeArrowheads="1"/>
          </p:cNvSpPr>
          <p:nvPr>
            <p:ph type="dt" sz="quarter" idx="10"/>
          </p:nvPr>
        </p:nvSpPr>
        <p:spPr/>
        <p:txBody>
          <a:bodyPr/>
          <a:lstStyle>
            <a:lvl1pPr>
              <a:defRPr/>
            </a:lvl1pPr>
          </a:lstStyle>
          <a:p>
            <a:pPr>
              <a:defRPr/>
            </a:pPr>
            <a:endParaRPr lang="en-US"/>
          </a:p>
        </p:txBody>
      </p:sp>
      <p:sp>
        <p:nvSpPr>
          <p:cNvPr id="69" name="Rectangle 69"/>
          <p:cNvSpPr>
            <a:spLocks noGrp="1" noChangeArrowheads="1"/>
          </p:cNvSpPr>
          <p:nvPr>
            <p:ph type="ftr" sz="quarter" idx="11"/>
          </p:nvPr>
        </p:nvSpPr>
        <p:spPr/>
        <p:txBody>
          <a:bodyPr/>
          <a:lstStyle>
            <a:lvl1pPr>
              <a:defRPr/>
            </a:lvl1pPr>
          </a:lstStyle>
          <a:p>
            <a:pPr>
              <a:defRPr/>
            </a:pPr>
            <a:endParaRPr lang="en-US"/>
          </a:p>
        </p:txBody>
      </p:sp>
      <p:sp>
        <p:nvSpPr>
          <p:cNvPr id="70" name="Rectangle 70"/>
          <p:cNvSpPr>
            <a:spLocks noGrp="1" noChangeArrowheads="1"/>
          </p:cNvSpPr>
          <p:nvPr>
            <p:ph type="sldNum" sz="quarter" idx="12"/>
          </p:nvPr>
        </p:nvSpPr>
        <p:spPr/>
        <p:txBody>
          <a:bodyPr/>
          <a:lstStyle>
            <a:lvl1pPr>
              <a:defRPr smtClean="0"/>
            </a:lvl1pPr>
          </a:lstStyle>
          <a:p>
            <a:pPr>
              <a:defRPr/>
            </a:pPr>
            <a:fld id="{E8BAFD21-0A06-3049-BF6C-57316AB65A78}" type="slidenum">
              <a:rPr lang="en-US"/>
              <a:pPr>
                <a:defRPr/>
              </a:pPr>
              <a:t>‹#›</a:t>
            </a:fld>
            <a:endParaRPr lang="en-US"/>
          </a:p>
        </p:txBody>
      </p:sp>
    </p:spTree>
    <p:extLst>
      <p:ext uri="{BB962C8B-B14F-4D97-AF65-F5344CB8AC3E}">
        <p14:creationId xmlns:p14="http://schemas.microsoft.com/office/powerpoint/2010/main" val="29277983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7"/>
          <p:cNvSpPr>
            <a:spLocks noGrp="1" noChangeArrowheads="1"/>
          </p:cNvSpPr>
          <p:nvPr>
            <p:ph type="dt" sz="half" idx="10"/>
          </p:nvPr>
        </p:nvSpPr>
        <p:spPr>
          <a:ln/>
        </p:spPr>
        <p:txBody>
          <a:bodyPr/>
          <a:lstStyle>
            <a:lvl1pPr>
              <a:defRPr/>
            </a:lvl1pPr>
          </a:lstStyle>
          <a:p>
            <a:pPr>
              <a:defRPr/>
            </a:pPr>
            <a:endParaRPr lang="en-US"/>
          </a:p>
        </p:txBody>
      </p:sp>
      <p:sp>
        <p:nvSpPr>
          <p:cNvPr id="5" name="Rectangle 68"/>
          <p:cNvSpPr>
            <a:spLocks noGrp="1" noChangeArrowheads="1"/>
          </p:cNvSpPr>
          <p:nvPr>
            <p:ph type="ftr" sz="quarter" idx="11"/>
          </p:nvPr>
        </p:nvSpPr>
        <p:spPr>
          <a:ln/>
        </p:spPr>
        <p:txBody>
          <a:bodyPr/>
          <a:lstStyle>
            <a:lvl1pPr>
              <a:defRPr/>
            </a:lvl1pPr>
          </a:lstStyle>
          <a:p>
            <a:pPr>
              <a:defRPr/>
            </a:pPr>
            <a:endParaRPr lang="en-US"/>
          </a:p>
        </p:txBody>
      </p:sp>
      <p:sp>
        <p:nvSpPr>
          <p:cNvPr id="6" name="Rectangle 69"/>
          <p:cNvSpPr>
            <a:spLocks noGrp="1" noChangeArrowheads="1"/>
          </p:cNvSpPr>
          <p:nvPr>
            <p:ph type="sldNum" sz="quarter" idx="12"/>
          </p:nvPr>
        </p:nvSpPr>
        <p:spPr>
          <a:ln/>
        </p:spPr>
        <p:txBody>
          <a:bodyPr/>
          <a:lstStyle>
            <a:lvl1pPr>
              <a:defRPr/>
            </a:lvl1pPr>
          </a:lstStyle>
          <a:p>
            <a:pPr>
              <a:defRPr/>
            </a:pPr>
            <a:fld id="{D9321B23-7DEF-CC40-A59E-5A4B0726441D}" type="slidenum">
              <a:rPr lang="en-US"/>
              <a:pPr>
                <a:defRPr/>
              </a:pPr>
              <a:t>‹#›</a:t>
            </a:fld>
            <a:endParaRPr lang="en-US"/>
          </a:p>
        </p:txBody>
      </p:sp>
    </p:spTree>
    <p:extLst>
      <p:ext uri="{BB962C8B-B14F-4D97-AF65-F5344CB8AC3E}">
        <p14:creationId xmlns:p14="http://schemas.microsoft.com/office/powerpoint/2010/main" val="39595372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7813"/>
            <a:ext cx="2057400" cy="5853112"/>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7813"/>
            <a:ext cx="6019800" cy="585311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7"/>
          <p:cNvSpPr>
            <a:spLocks noGrp="1" noChangeArrowheads="1"/>
          </p:cNvSpPr>
          <p:nvPr>
            <p:ph type="dt" sz="half" idx="10"/>
          </p:nvPr>
        </p:nvSpPr>
        <p:spPr>
          <a:ln/>
        </p:spPr>
        <p:txBody>
          <a:bodyPr/>
          <a:lstStyle>
            <a:lvl1pPr>
              <a:defRPr/>
            </a:lvl1pPr>
          </a:lstStyle>
          <a:p>
            <a:pPr>
              <a:defRPr/>
            </a:pPr>
            <a:endParaRPr lang="en-US"/>
          </a:p>
        </p:txBody>
      </p:sp>
      <p:sp>
        <p:nvSpPr>
          <p:cNvPr id="5" name="Rectangle 68"/>
          <p:cNvSpPr>
            <a:spLocks noGrp="1" noChangeArrowheads="1"/>
          </p:cNvSpPr>
          <p:nvPr>
            <p:ph type="ftr" sz="quarter" idx="11"/>
          </p:nvPr>
        </p:nvSpPr>
        <p:spPr>
          <a:ln/>
        </p:spPr>
        <p:txBody>
          <a:bodyPr/>
          <a:lstStyle>
            <a:lvl1pPr>
              <a:defRPr/>
            </a:lvl1pPr>
          </a:lstStyle>
          <a:p>
            <a:pPr>
              <a:defRPr/>
            </a:pPr>
            <a:endParaRPr lang="en-US"/>
          </a:p>
        </p:txBody>
      </p:sp>
      <p:sp>
        <p:nvSpPr>
          <p:cNvPr id="6" name="Rectangle 69"/>
          <p:cNvSpPr>
            <a:spLocks noGrp="1" noChangeArrowheads="1"/>
          </p:cNvSpPr>
          <p:nvPr>
            <p:ph type="sldNum" sz="quarter" idx="12"/>
          </p:nvPr>
        </p:nvSpPr>
        <p:spPr>
          <a:ln/>
        </p:spPr>
        <p:txBody>
          <a:bodyPr/>
          <a:lstStyle>
            <a:lvl1pPr>
              <a:defRPr/>
            </a:lvl1pPr>
          </a:lstStyle>
          <a:p>
            <a:pPr>
              <a:defRPr/>
            </a:pPr>
            <a:fld id="{B8929C06-C0ED-6642-BD81-AE0EE60733A4}" type="slidenum">
              <a:rPr lang="en-US"/>
              <a:pPr>
                <a:defRPr/>
              </a:pPr>
              <a:t>‹#›</a:t>
            </a:fld>
            <a:endParaRPr lang="en-US"/>
          </a:p>
        </p:txBody>
      </p:sp>
    </p:spTree>
    <p:extLst>
      <p:ext uri="{BB962C8B-B14F-4D97-AF65-F5344CB8AC3E}">
        <p14:creationId xmlns:p14="http://schemas.microsoft.com/office/powerpoint/2010/main" val="2223914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7"/>
          <p:cNvSpPr>
            <a:spLocks noGrp="1" noChangeArrowheads="1"/>
          </p:cNvSpPr>
          <p:nvPr>
            <p:ph type="dt" sz="half" idx="10"/>
          </p:nvPr>
        </p:nvSpPr>
        <p:spPr>
          <a:ln/>
        </p:spPr>
        <p:txBody>
          <a:bodyPr/>
          <a:lstStyle>
            <a:lvl1pPr>
              <a:defRPr/>
            </a:lvl1pPr>
          </a:lstStyle>
          <a:p>
            <a:pPr>
              <a:defRPr/>
            </a:pPr>
            <a:endParaRPr lang="en-US"/>
          </a:p>
        </p:txBody>
      </p:sp>
      <p:sp>
        <p:nvSpPr>
          <p:cNvPr id="5" name="Rectangle 68"/>
          <p:cNvSpPr>
            <a:spLocks noGrp="1" noChangeArrowheads="1"/>
          </p:cNvSpPr>
          <p:nvPr>
            <p:ph type="ftr" sz="quarter" idx="11"/>
          </p:nvPr>
        </p:nvSpPr>
        <p:spPr>
          <a:ln/>
        </p:spPr>
        <p:txBody>
          <a:bodyPr/>
          <a:lstStyle>
            <a:lvl1pPr>
              <a:defRPr/>
            </a:lvl1pPr>
          </a:lstStyle>
          <a:p>
            <a:pPr>
              <a:defRPr/>
            </a:pPr>
            <a:endParaRPr lang="en-US"/>
          </a:p>
        </p:txBody>
      </p:sp>
      <p:sp>
        <p:nvSpPr>
          <p:cNvPr id="6" name="Rectangle 69"/>
          <p:cNvSpPr>
            <a:spLocks noGrp="1" noChangeArrowheads="1"/>
          </p:cNvSpPr>
          <p:nvPr>
            <p:ph type="sldNum" sz="quarter" idx="12"/>
          </p:nvPr>
        </p:nvSpPr>
        <p:spPr>
          <a:ln/>
        </p:spPr>
        <p:txBody>
          <a:bodyPr/>
          <a:lstStyle>
            <a:lvl1pPr>
              <a:defRPr/>
            </a:lvl1pPr>
          </a:lstStyle>
          <a:p>
            <a:pPr>
              <a:defRPr/>
            </a:pPr>
            <a:fld id="{1B4DD658-4509-C541-8A2E-1C96A5448775}" type="slidenum">
              <a:rPr lang="en-US"/>
              <a:pPr>
                <a:defRPr/>
              </a:pPr>
              <a:t>‹#›</a:t>
            </a:fld>
            <a:endParaRPr lang="en-US"/>
          </a:p>
        </p:txBody>
      </p:sp>
    </p:spTree>
    <p:extLst>
      <p:ext uri="{BB962C8B-B14F-4D97-AF65-F5344CB8AC3E}">
        <p14:creationId xmlns:p14="http://schemas.microsoft.com/office/powerpoint/2010/main" val="33798489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67"/>
          <p:cNvSpPr>
            <a:spLocks noGrp="1" noChangeArrowheads="1"/>
          </p:cNvSpPr>
          <p:nvPr>
            <p:ph type="dt" sz="half" idx="10"/>
          </p:nvPr>
        </p:nvSpPr>
        <p:spPr>
          <a:ln/>
        </p:spPr>
        <p:txBody>
          <a:bodyPr/>
          <a:lstStyle>
            <a:lvl1pPr>
              <a:defRPr/>
            </a:lvl1pPr>
          </a:lstStyle>
          <a:p>
            <a:pPr>
              <a:defRPr/>
            </a:pPr>
            <a:endParaRPr lang="en-US"/>
          </a:p>
        </p:txBody>
      </p:sp>
      <p:sp>
        <p:nvSpPr>
          <p:cNvPr id="5" name="Rectangle 68"/>
          <p:cNvSpPr>
            <a:spLocks noGrp="1" noChangeArrowheads="1"/>
          </p:cNvSpPr>
          <p:nvPr>
            <p:ph type="ftr" sz="quarter" idx="11"/>
          </p:nvPr>
        </p:nvSpPr>
        <p:spPr>
          <a:ln/>
        </p:spPr>
        <p:txBody>
          <a:bodyPr/>
          <a:lstStyle>
            <a:lvl1pPr>
              <a:defRPr/>
            </a:lvl1pPr>
          </a:lstStyle>
          <a:p>
            <a:pPr>
              <a:defRPr/>
            </a:pPr>
            <a:endParaRPr lang="en-US"/>
          </a:p>
        </p:txBody>
      </p:sp>
      <p:sp>
        <p:nvSpPr>
          <p:cNvPr id="6" name="Rectangle 69"/>
          <p:cNvSpPr>
            <a:spLocks noGrp="1" noChangeArrowheads="1"/>
          </p:cNvSpPr>
          <p:nvPr>
            <p:ph type="sldNum" sz="quarter" idx="12"/>
          </p:nvPr>
        </p:nvSpPr>
        <p:spPr>
          <a:ln/>
        </p:spPr>
        <p:txBody>
          <a:bodyPr/>
          <a:lstStyle>
            <a:lvl1pPr>
              <a:defRPr/>
            </a:lvl1pPr>
          </a:lstStyle>
          <a:p>
            <a:pPr>
              <a:defRPr/>
            </a:pPr>
            <a:fld id="{7B9B87B1-7B68-EB4F-843A-86B3ED14DC24}" type="slidenum">
              <a:rPr lang="en-US"/>
              <a:pPr>
                <a:defRPr/>
              </a:pPr>
              <a:t>‹#›</a:t>
            </a:fld>
            <a:endParaRPr lang="en-US"/>
          </a:p>
        </p:txBody>
      </p:sp>
    </p:spTree>
    <p:extLst>
      <p:ext uri="{BB962C8B-B14F-4D97-AF65-F5344CB8AC3E}">
        <p14:creationId xmlns:p14="http://schemas.microsoft.com/office/powerpoint/2010/main" val="22331155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67"/>
          <p:cNvSpPr>
            <a:spLocks noGrp="1" noChangeArrowheads="1"/>
          </p:cNvSpPr>
          <p:nvPr>
            <p:ph type="dt" sz="half" idx="10"/>
          </p:nvPr>
        </p:nvSpPr>
        <p:spPr>
          <a:ln/>
        </p:spPr>
        <p:txBody>
          <a:bodyPr/>
          <a:lstStyle>
            <a:lvl1pPr>
              <a:defRPr/>
            </a:lvl1pPr>
          </a:lstStyle>
          <a:p>
            <a:pPr>
              <a:defRPr/>
            </a:pPr>
            <a:endParaRPr lang="en-US"/>
          </a:p>
        </p:txBody>
      </p:sp>
      <p:sp>
        <p:nvSpPr>
          <p:cNvPr id="6" name="Rectangle 68"/>
          <p:cNvSpPr>
            <a:spLocks noGrp="1" noChangeArrowheads="1"/>
          </p:cNvSpPr>
          <p:nvPr>
            <p:ph type="ftr" sz="quarter" idx="11"/>
          </p:nvPr>
        </p:nvSpPr>
        <p:spPr>
          <a:ln/>
        </p:spPr>
        <p:txBody>
          <a:bodyPr/>
          <a:lstStyle>
            <a:lvl1pPr>
              <a:defRPr/>
            </a:lvl1pPr>
          </a:lstStyle>
          <a:p>
            <a:pPr>
              <a:defRPr/>
            </a:pPr>
            <a:endParaRPr lang="en-US"/>
          </a:p>
        </p:txBody>
      </p:sp>
      <p:sp>
        <p:nvSpPr>
          <p:cNvPr id="7" name="Rectangle 69"/>
          <p:cNvSpPr>
            <a:spLocks noGrp="1" noChangeArrowheads="1"/>
          </p:cNvSpPr>
          <p:nvPr>
            <p:ph type="sldNum" sz="quarter" idx="12"/>
          </p:nvPr>
        </p:nvSpPr>
        <p:spPr>
          <a:ln/>
        </p:spPr>
        <p:txBody>
          <a:bodyPr/>
          <a:lstStyle>
            <a:lvl1pPr>
              <a:defRPr/>
            </a:lvl1pPr>
          </a:lstStyle>
          <a:p>
            <a:pPr>
              <a:defRPr/>
            </a:pPr>
            <a:fld id="{7CA4A84B-750E-0149-8428-B3FFCCD7B3AE}" type="slidenum">
              <a:rPr lang="en-US"/>
              <a:pPr>
                <a:defRPr/>
              </a:pPr>
              <a:t>‹#›</a:t>
            </a:fld>
            <a:endParaRPr lang="en-US"/>
          </a:p>
        </p:txBody>
      </p:sp>
    </p:spTree>
    <p:extLst>
      <p:ext uri="{BB962C8B-B14F-4D97-AF65-F5344CB8AC3E}">
        <p14:creationId xmlns:p14="http://schemas.microsoft.com/office/powerpoint/2010/main" val="22527787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67"/>
          <p:cNvSpPr>
            <a:spLocks noGrp="1" noChangeArrowheads="1"/>
          </p:cNvSpPr>
          <p:nvPr>
            <p:ph type="dt" sz="half" idx="10"/>
          </p:nvPr>
        </p:nvSpPr>
        <p:spPr>
          <a:ln/>
        </p:spPr>
        <p:txBody>
          <a:bodyPr/>
          <a:lstStyle>
            <a:lvl1pPr>
              <a:defRPr/>
            </a:lvl1pPr>
          </a:lstStyle>
          <a:p>
            <a:pPr>
              <a:defRPr/>
            </a:pPr>
            <a:endParaRPr lang="en-US"/>
          </a:p>
        </p:txBody>
      </p:sp>
      <p:sp>
        <p:nvSpPr>
          <p:cNvPr id="8" name="Rectangle 68"/>
          <p:cNvSpPr>
            <a:spLocks noGrp="1" noChangeArrowheads="1"/>
          </p:cNvSpPr>
          <p:nvPr>
            <p:ph type="ftr" sz="quarter" idx="11"/>
          </p:nvPr>
        </p:nvSpPr>
        <p:spPr>
          <a:ln/>
        </p:spPr>
        <p:txBody>
          <a:bodyPr/>
          <a:lstStyle>
            <a:lvl1pPr>
              <a:defRPr/>
            </a:lvl1pPr>
          </a:lstStyle>
          <a:p>
            <a:pPr>
              <a:defRPr/>
            </a:pPr>
            <a:endParaRPr lang="en-US"/>
          </a:p>
        </p:txBody>
      </p:sp>
      <p:sp>
        <p:nvSpPr>
          <p:cNvPr id="9" name="Rectangle 69"/>
          <p:cNvSpPr>
            <a:spLocks noGrp="1" noChangeArrowheads="1"/>
          </p:cNvSpPr>
          <p:nvPr>
            <p:ph type="sldNum" sz="quarter" idx="12"/>
          </p:nvPr>
        </p:nvSpPr>
        <p:spPr>
          <a:ln/>
        </p:spPr>
        <p:txBody>
          <a:bodyPr/>
          <a:lstStyle>
            <a:lvl1pPr>
              <a:defRPr/>
            </a:lvl1pPr>
          </a:lstStyle>
          <a:p>
            <a:pPr>
              <a:defRPr/>
            </a:pPr>
            <a:fld id="{F99659D0-20F8-6541-B467-4B68521664E8}" type="slidenum">
              <a:rPr lang="en-US"/>
              <a:pPr>
                <a:defRPr/>
              </a:pPr>
              <a:t>‹#›</a:t>
            </a:fld>
            <a:endParaRPr lang="en-US"/>
          </a:p>
        </p:txBody>
      </p:sp>
    </p:spTree>
    <p:extLst>
      <p:ext uri="{BB962C8B-B14F-4D97-AF65-F5344CB8AC3E}">
        <p14:creationId xmlns:p14="http://schemas.microsoft.com/office/powerpoint/2010/main" val="14733629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67"/>
          <p:cNvSpPr>
            <a:spLocks noGrp="1" noChangeArrowheads="1"/>
          </p:cNvSpPr>
          <p:nvPr>
            <p:ph type="dt" sz="half" idx="10"/>
          </p:nvPr>
        </p:nvSpPr>
        <p:spPr>
          <a:ln/>
        </p:spPr>
        <p:txBody>
          <a:bodyPr/>
          <a:lstStyle>
            <a:lvl1pPr>
              <a:defRPr/>
            </a:lvl1pPr>
          </a:lstStyle>
          <a:p>
            <a:pPr>
              <a:defRPr/>
            </a:pPr>
            <a:endParaRPr lang="en-US"/>
          </a:p>
        </p:txBody>
      </p:sp>
      <p:sp>
        <p:nvSpPr>
          <p:cNvPr id="4" name="Rectangle 68"/>
          <p:cNvSpPr>
            <a:spLocks noGrp="1" noChangeArrowheads="1"/>
          </p:cNvSpPr>
          <p:nvPr>
            <p:ph type="ftr" sz="quarter" idx="11"/>
          </p:nvPr>
        </p:nvSpPr>
        <p:spPr>
          <a:ln/>
        </p:spPr>
        <p:txBody>
          <a:bodyPr/>
          <a:lstStyle>
            <a:lvl1pPr>
              <a:defRPr/>
            </a:lvl1pPr>
          </a:lstStyle>
          <a:p>
            <a:pPr>
              <a:defRPr/>
            </a:pPr>
            <a:endParaRPr lang="en-US"/>
          </a:p>
        </p:txBody>
      </p:sp>
      <p:sp>
        <p:nvSpPr>
          <p:cNvPr id="5" name="Rectangle 69"/>
          <p:cNvSpPr>
            <a:spLocks noGrp="1" noChangeArrowheads="1"/>
          </p:cNvSpPr>
          <p:nvPr>
            <p:ph type="sldNum" sz="quarter" idx="12"/>
          </p:nvPr>
        </p:nvSpPr>
        <p:spPr>
          <a:ln/>
        </p:spPr>
        <p:txBody>
          <a:bodyPr/>
          <a:lstStyle>
            <a:lvl1pPr>
              <a:defRPr/>
            </a:lvl1pPr>
          </a:lstStyle>
          <a:p>
            <a:pPr>
              <a:defRPr/>
            </a:pPr>
            <a:fld id="{D8F7F090-CC72-0C47-AAA0-172911D41D0C}" type="slidenum">
              <a:rPr lang="en-US"/>
              <a:pPr>
                <a:defRPr/>
              </a:pPr>
              <a:t>‹#›</a:t>
            </a:fld>
            <a:endParaRPr lang="en-US"/>
          </a:p>
        </p:txBody>
      </p:sp>
    </p:spTree>
    <p:extLst>
      <p:ext uri="{BB962C8B-B14F-4D97-AF65-F5344CB8AC3E}">
        <p14:creationId xmlns:p14="http://schemas.microsoft.com/office/powerpoint/2010/main" val="31023554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67"/>
          <p:cNvSpPr>
            <a:spLocks noGrp="1" noChangeArrowheads="1"/>
          </p:cNvSpPr>
          <p:nvPr>
            <p:ph type="dt" sz="half" idx="10"/>
          </p:nvPr>
        </p:nvSpPr>
        <p:spPr>
          <a:ln/>
        </p:spPr>
        <p:txBody>
          <a:bodyPr/>
          <a:lstStyle>
            <a:lvl1pPr>
              <a:defRPr/>
            </a:lvl1pPr>
          </a:lstStyle>
          <a:p>
            <a:pPr>
              <a:defRPr/>
            </a:pPr>
            <a:endParaRPr lang="en-US"/>
          </a:p>
        </p:txBody>
      </p:sp>
      <p:sp>
        <p:nvSpPr>
          <p:cNvPr id="3" name="Rectangle 68"/>
          <p:cNvSpPr>
            <a:spLocks noGrp="1" noChangeArrowheads="1"/>
          </p:cNvSpPr>
          <p:nvPr>
            <p:ph type="ftr" sz="quarter" idx="11"/>
          </p:nvPr>
        </p:nvSpPr>
        <p:spPr>
          <a:ln/>
        </p:spPr>
        <p:txBody>
          <a:bodyPr/>
          <a:lstStyle>
            <a:lvl1pPr>
              <a:defRPr/>
            </a:lvl1pPr>
          </a:lstStyle>
          <a:p>
            <a:pPr>
              <a:defRPr/>
            </a:pPr>
            <a:endParaRPr lang="en-US"/>
          </a:p>
        </p:txBody>
      </p:sp>
      <p:sp>
        <p:nvSpPr>
          <p:cNvPr id="4" name="Rectangle 69"/>
          <p:cNvSpPr>
            <a:spLocks noGrp="1" noChangeArrowheads="1"/>
          </p:cNvSpPr>
          <p:nvPr>
            <p:ph type="sldNum" sz="quarter" idx="12"/>
          </p:nvPr>
        </p:nvSpPr>
        <p:spPr>
          <a:ln/>
        </p:spPr>
        <p:txBody>
          <a:bodyPr/>
          <a:lstStyle>
            <a:lvl1pPr>
              <a:defRPr/>
            </a:lvl1pPr>
          </a:lstStyle>
          <a:p>
            <a:pPr>
              <a:defRPr/>
            </a:pPr>
            <a:fld id="{3CC07D45-0EDE-7D48-94BD-E7E3C3358810}" type="slidenum">
              <a:rPr lang="en-US"/>
              <a:pPr>
                <a:defRPr/>
              </a:pPr>
              <a:t>‹#›</a:t>
            </a:fld>
            <a:endParaRPr lang="en-US"/>
          </a:p>
        </p:txBody>
      </p:sp>
    </p:spTree>
    <p:extLst>
      <p:ext uri="{BB962C8B-B14F-4D97-AF65-F5344CB8AC3E}">
        <p14:creationId xmlns:p14="http://schemas.microsoft.com/office/powerpoint/2010/main" val="170253002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7"/>
          <p:cNvSpPr>
            <a:spLocks noGrp="1" noChangeArrowheads="1"/>
          </p:cNvSpPr>
          <p:nvPr>
            <p:ph type="dt" sz="half" idx="10"/>
          </p:nvPr>
        </p:nvSpPr>
        <p:spPr>
          <a:ln/>
        </p:spPr>
        <p:txBody>
          <a:bodyPr/>
          <a:lstStyle>
            <a:lvl1pPr>
              <a:defRPr/>
            </a:lvl1pPr>
          </a:lstStyle>
          <a:p>
            <a:pPr>
              <a:defRPr/>
            </a:pPr>
            <a:endParaRPr lang="en-US"/>
          </a:p>
        </p:txBody>
      </p:sp>
      <p:sp>
        <p:nvSpPr>
          <p:cNvPr id="6" name="Rectangle 68"/>
          <p:cNvSpPr>
            <a:spLocks noGrp="1" noChangeArrowheads="1"/>
          </p:cNvSpPr>
          <p:nvPr>
            <p:ph type="ftr" sz="quarter" idx="11"/>
          </p:nvPr>
        </p:nvSpPr>
        <p:spPr>
          <a:ln/>
        </p:spPr>
        <p:txBody>
          <a:bodyPr/>
          <a:lstStyle>
            <a:lvl1pPr>
              <a:defRPr/>
            </a:lvl1pPr>
          </a:lstStyle>
          <a:p>
            <a:pPr>
              <a:defRPr/>
            </a:pPr>
            <a:endParaRPr lang="en-US"/>
          </a:p>
        </p:txBody>
      </p:sp>
      <p:sp>
        <p:nvSpPr>
          <p:cNvPr id="7" name="Rectangle 69"/>
          <p:cNvSpPr>
            <a:spLocks noGrp="1" noChangeArrowheads="1"/>
          </p:cNvSpPr>
          <p:nvPr>
            <p:ph type="sldNum" sz="quarter" idx="12"/>
          </p:nvPr>
        </p:nvSpPr>
        <p:spPr>
          <a:ln/>
        </p:spPr>
        <p:txBody>
          <a:bodyPr/>
          <a:lstStyle>
            <a:lvl1pPr>
              <a:defRPr/>
            </a:lvl1pPr>
          </a:lstStyle>
          <a:p>
            <a:pPr>
              <a:defRPr/>
            </a:pPr>
            <a:fld id="{DF61021A-7C4B-004B-8196-4D4CB485DDAD}" type="slidenum">
              <a:rPr lang="en-US"/>
              <a:pPr>
                <a:defRPr/>
              </a:pPr>
              <a:t>‹#›</a:t>
            </a:fld>
            <a:endParaRPr lang="en-US"/>
          </a:p>
        </p:txBody>
      </p:sp>
    </p:spTree>
    <p:extLst>
      <p:ext uri="{BB962C8B-B14F-4D97-AF65-F5344CB8AC3E}">
        <p14:creationId xmlns:p14="http://schemas.microsoft.com/office/powerpoint/2010/main" val="177954313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7"/>
          <p:cNvSpPr>
            <a:spLocks noGrp="1" noChangeArrowheads="1"/>
          </p:cNvSpPr>
          <p:nvPr>
            <p:ph type="dt" sz="half" idx="10"/>
          </p:nvPr>
        </p:nvSpPr>
        <p:spPr>
          <a:ln/>
        </p:spPr>
        <p:txBody>
          <a:bodyPr/>
          <a:lstStyle>
            <a:lvl1pPr>
              <a:defRPr/>
            </a:lvl1pPr>
          </a:lstStyle>
          <a:p>
            <a:pPr>
              <a:defRPr/>
            </a:pPr>
            <a:endParaRPr lang="en-US"/>
          </a:p>
        </p:txBody>
      </p:sp>
      <p:sp>
        <p:nvSpPr>
          <p:cNvPr id="6" name="Rectangle 68"/>
          <p:cNvSpPr>
            <a:spLocks noGrp="1" noChangeArrowheads="1"/>
          </p:cNvSpPr>
          <p:nvPr>
            <p:ph type="ftr" sz="quarter" idx="11"/>
          </p:nvPr>
        </p:nvSpPr>
        <p:spPr>
          <a:ln/>
        </p:spPr>
        <p:txBody>
          <a:bodyPr/>
          <a:lstStyle>
            <a:lvl1pPr>
              <a:defRPr/>
            </a:lvl1pPr>
          </a:lstStyle>
          <a:p>
            <a:pPr>
              <a:defRPr/>
            </a:pPr>
            <a:endParaRPr lang="en-US"/>
          </a:p>
        </p:txBody>
      </p:sp>
      <p:sp>
        <p:nvSpPr>
          <p:cNvPr id="7" name="Rectangle 69"/>
          <p:cNvSpPr>
            <a:spLocks noGrp="1" noChangeArrowheads="1"/>
          </p:cNvSpPr>
          <p:nvPr>
            <p:ph type="sldNum" sz="quarter" idx="12"/>
          </p:nvPr>
        </p:nvSpPr>
        <p:spPr>
          <a:ln/>
        </p:spPr>
        <p:txBody>
          <a:bodyPr/>
          <a:lstStyle>
            <a:lvl1pPr>
              <a:defRPr/>
            </a:lvl1pPr>
          </a:lstStyle>
          <a:p>
            <a:pPr>
              <a:defRPr/>
            </a:pPr>
            <a:fld id="{7DAC7FEA-5043-1E44-9D8F-448316658044}" type="slidenum">
              <a:rPr lang="en-US"/>
              <a:pPr>
                <a:defRPr/>
              </a:pPr>
              <a:t>‹#›</a:t>
            </a:fld>
            <a:endParaRPr lang="en-US"/>
          </a:p>
        </p:txBody>
      </p:sp>
    </p:spTree>
    <p:extLst>
      <p:ext uri="{BB962C8B-B14F-4D97-AF65-F5344CB8AC3E}">
        <p14:creationId xmlns:p14="http://schemas.microsoft.com/office/powerpoint/2010/main" val="3298477509"/>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026" name="Group 2"/>
          <p:cNvGrpSpPr>
            <a:grpSpLocks/>
          </p:cNvGrpSpPr>
          <p:nvPr/>
        </p:nvGrpSpPr>
        <p:grpSpPr bwMode="auto">
          <a:xfrm>
            <a:off x="3175" y="4267200"/>
            <a:ext cx="9140825" cy="2590800"/>
            <a:chOff x="2" y="2688"/>
            <a:chExt cx="5758" cy="1632"/>
          </a:xfrm>
        </p:grpSpPr>
        <p:sp>
          <p:nvSpPr>
            <p:cNvPr id="1032" name="Freeform 3"/>
            <p:cNvSpPr>
              <a:spLocks/>
            </p:cNvSpPr>
            <p:nvPr/>
          </p:nvSpPr>
          <p:spPr bwMode="hidden">
            <a:xfrm>
              <a:off x="2" y="2688"/>
              <a:ext cx="5758" cy="1632"/>
            </a:xfrm>
            <a:custGeom>
              <a:avLst/>
              <a:gdLst>
                <a:gd name="T0" fmla="*/ 5740 w 5740"/>
                <a:gd name="T1" fmla="*/ 4316 h 4316"/>
                <a:gd name="T2" fmla="*/ 0 w 5740"/>
                <a:gd name="T3" fmla="*/ 4316 h 4316"/>
                <a:gd name="T4" fmla="*/ 0 w 5740"/>
                <a:gd name="T5" fmla="*/ 0 h 4316"/>
                <a:gd name="T6" fmla="*/ 5740 w 5740"/>
                <a:gd name="T7" fmla="*/ 0 h 4316"/>
                <a:gd name="T8" fmla="*/ 5740 w 5740"/>
                <a:gd name="T9" fmla="*/ 4316 h 4316"/>
                <a:gd name="T10" fmla="*/ 5740 w 5740"/>
                <a:gd name="T11" fmla="*/ 4316 h 4316"/>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5740" h="4316">
                  <a:moveTo>
                    <a:pt x="5740" y="4316"/>
                  </a:moveTo>
                  <a:lnTo>
                    <a:pt x="0" y="4316"/>
                  </a:lnTo>
                  <a:lnTo>
                    <a:pt x="0" y="0"/>
                  </a:lnTo>
                  <a:lnTo>
                    <a:pt x="5740" y="0"/>
                  </a:lnTo>
                  <a:lnTo>
                    <a:pt x="5740" y="4316"/>
                  </a:lnTo>
                  <a:close/>
                </a:path>
              </a:pathLst>
            </a:cu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grpSp>
          <p:nvGrpSpPr>
            <p:cNvPr id="1033" name="Group 4"/>
            <p:cNvGrpSpPr>
              <a:grpSpLocks/>
            </p:cNvGrpSpPr>
            <p:nvPr/>
          </p:nvGrpSpPr>
          <p:grpSpPr bwMode="auto">
            <a:xfrm>
              <a:off x="1776" y="3024"/>
              <a:ext cx="3929" cy="1290"/>
              <a:chOff x="1776" y="3024"/>
              <a:chExt cx="3929" cy="1290"/>
            </a:xfrm>
          </p:grpSpPr>
          <p:grpSp>
            <p:nvGrpSpPr>
              <p:cNvPr id="1034" name="Group 5"/>
              <p:cNvGrpSpPr>
                <a:grpSpLocks/>
              </p:cNvGrpSpPr>
              <p:nvPr userDrawn="1"/>
            </p:nvGrpSpPr>
            <p:grpSpPr bwMode="auto">
              <a:xfrm>
                <a:off x="2268" y="3934"/>
                <a:ext cx="638" cy="377"/>
                <a:chOff x="2268" y="3934"/>
                <a:chExt cx="638" cy="377"/>
              </a:xfrm>
            </p:grpSpPr>
            <p:sp>
              <p:nvSpPr>
                <p:cNvPr id="3078" name="Oval 6"/>
                <p:cNvSpPr>
                  <a:spLocks noChangeArrowheads="1"/>
                </p:cNvSpPr>
                <p:nvPr/>
              </p:nvSpPr>
              <p:spPr bwMode="hidden">
                <a:xfrm>
                  <a:off x="2268" y="3934"/>
                  <a:ext cx="638" cy="377"/>
                </a:xfrm>
                <a:prstGeom prst="ellipse">
                  <a:avLst/>
                </a:prstGeom>
                <a:gradFill rotWithShape="0">
                  <a:gsLst>
                    <a:gs pos="0">
                      <a:schemeClr val="accent1">
                        <a:gamma/>
                        <a:shade val="87843"/>
                        <a:invGamma/>
                      </a:schemeClr>
                    </a:gs>
                    <a:gs pos="100000">
                      <a:schemeClr val="accent1"/>
                    </a:gs>
                  </a:gsLst>
                  <a:lin ang="2700000" scaled="1"/>
                </a:gradFill>
                <a:ln w="9525">
                  <a:noFill/>
                  <a:round/>
                  <a:headEnd/>
                  <a:tailEnd/>
                </a:ln>
                <a:effectLst/>
              </p:spPr>
              <p:txBody>
                <a:bodyPr/>
                <a:lstStyle/>
                <a:p>
                  <a:pPr>
                    <a:defRPr/>
                  </a:pPr>
                  <a:endParaRPr lang="en-US">
                    <a:ea typeface="+mn-ea"/>
                    <a:cs typeface="+mn-cs"/>
                  </a:endParaRPr>
                </a:p>
              </p:txBody>
            </p:sp>
            <p:sp>
              <p:nvSpPr>
                <p:cNvPr id="3079" name="Oval 7"/>
                <p:cNvSpPr>
                  <a:spLocks noChangeArrowheads="1"/>
                </p:cNvSpPr>
                <p:nvPr/>
              </p:nvSpPr>
              <p:spPr bwMode="hidden">
                <a:xfrm>
                  <a:off x="2314" y="3958"/>
                  <a:ext cx="543" cy="332"/>
                </a:xfrm>
                <a:prstGeom prst="ellipse">
                  <a:avLst/>
                </a:prstGeom>
                <a:gradFill rotWithShape="0">
                  <a:gsLst>
                    <a:gs pos="0">
                      <a:schemeClr val="accent1"/>
                    </a:gs>
                    <a:gs pos="100000">
                      <a:schemeClr val="accent1">
                        <a:gamma/>
                        <a:shade val="87843"/>
                        <a:invGamma/>
                      </a:schemeClr>
                    </a:gs>
                  </a:gsLst>
                  <a:lin ang="2700000" scaled="1"/>
                </a:gradFill>
                <a:ln w="9525">
                  <a:noFill/>
                  <a:round/>
                  <a:headEnd/>
                  <a:tailEnd/>
                </a:ln>
                <a:effectLst/>
              </p:spPr>
              <p:txBody>
                <a:bodyPr/>
                <a:lstStyle/>
                <a:p>
                  <a:pPr>
                    <a:defRPr/>
                  </a:pPr>
                  <a:endParaRPr lang="en-US">
                    <a:ea typeface="+mn-ea"/>
                    <a:cs typeface="+mn-cs"/>
                  </a:endParaRPr>
                </a:p>
              </p:txBody>
            </p:sp>
            <p:sp>
              <p:nvSpPr>
                <p:cNvPr id="3080" name="Oval 8"/>
                <p:cNvSpPr>
                  <a:spLocks noChangeArrowheads="1"/>
                </p:cNvSpPr>
                <p:nvPr/>
              </p:nvSpPr>
              <p:spPr bwMode="hidden">
                <a:xfrm>
                  <a:off x="2341" y="3979"/>
                  <a:ext cx="501" cy="299"/>
                </a:xfrm>
                <a:prstGeom prst="ellipse">
                  <a:avLst/>
                </a:prstGeom>
                <a:gradFill rotWithShape="0">
                  <a:gsLst>
                    <a:gs pos="0">
                      <a:schemeClr val="accent1">
                        <a:gamma/>
                        <a:shade val="90980"/>
                        <a:invGamma/>
                      </a:schemeClr>
                    </a:gs>
                    <a:gs pos="100000">
                      <a:schemeClr val="accent1"/>
                    </a:gs>
                  </a:gsLst>
                  <a:lin ang="2700000" scaled="1"/>
                </a:gradFill>
                <a:ln w="9525">
                  <a:noFill/>
                  <a:round/>
                  <a:headEnd/>
                  <a:tailEnd/>
                </a:ln>
                <a:effectLst/>
              </p:spPr>
              <p:txBody>
                <a:bodyPr/>
                <a:lstStyle/>
                <a:p>
                  <a:pPr>
                    <a:defRPr/>
                  </a:pPr>
                  <a:endParaRPr lang="en-US">
                    <a:ea typeface="+mn-ea"/>
                    <a:cs typeface="+mn-cs"/>
                  </a:endParaRPr>
                </a:p>
              </p:txBody>
            </p:sp>
            <p:sp>
              <p:nvSpPr>
                <p:cNvPr id="3081" name="Oval 9"/>
                <p:cNvSpPr>
                  <a:spLocks noChangeArrowheads="1"/>
                </p:cNvSpPr>
                <p:nvPr/>
              </p:nvSpPr>
              <p:spPr bwMode="hidden">
                <a:xfrm>
                  <a:off x="2368" y="3997"/>
                  <a:ext cx="444" cy="258"/>
                </a:xfrm>
                <a:prstGeom prst="ellipse">
                  <a:avLst/>
                </a:prstGeom>
                <a:gradFill rotWithShape="0">
                  <a:gsLst>
                    <a:gs pos="0">
                      <a:schemeClr val="accent1">
                        <a:gamma/>
                        <a:shade val="8784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3082" name="Oval 10"/>
                <p:cNvSpPr>
                  <a:spLocks noChangeArrowheads="1"/>
                </p:cNvSpPr>
                <p:nvPr/>
              </p:nvSpPr>
              <p:spPr bwMode="hidden">
                <a:xfrm>
                  <a:off x="2385" y="4005"/>
                  <a:ext cx="413" cy="240"/>
                </a:xfrm>
                <a:prstGeom prst="ellipse">
                  <a:avLst/>
                </a:prstGeom>
                <a:gradFill rotWithShape="0">
                  <a:gsLst>
                    <a:gs pos="0">
                      <a:schemeClr val="accent1">
                        <a:gamma/>
                        <a:shade val="94118"/>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3083" name="Oval 11"/>
                <p:cNvSpPr>
                  <a:spLocks noChangeArrowheads="1"/>
                </p:cNvSpPr>
                <p:nvPr/>
              </p:nvSpPr>
              <p:spPr bwMode="hidden">
                <a:xfrm>
                  <a:off x="2437" y="4026"/>
                  <a:ext cx="306" cy="192"/>
                </a:xfrm>
                <a:prstGeom prst="ellipse">
                  <a:avLst/>
                </a:prstGeom>
                <a:gradFill rotWithShape="0">
                  <a:gsLst>
                    <a:gs pos="0">
                      <a:schemeClr val="accent1">
                        <a:gamma/>
                        <a:shade val="8784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3084" name="Oval 12"/>
                <p:cNvSpPr>
                  <a:spLocks noChangeArrowheads="1"/>
                </p:cNvSpPr>
                <p:nvPr/>
              </p:nvSpPr>
              <p:spPr bwMode="hidden">
                <a:xfrm>
                  <a:off x="2476" y="4056"/>
                  <a:ext cx="227" cy="135"/>
                </a:xfrm>
                <a:prstGeom prst="ellipse">
                  <a:avLst/>
                </a:prstGeom>
                <a:gradFill rotWithShape="0">
                  <a:gsLst>
                    <a:gs pos="0">
                      <a:schemeClr val="accent1"/>
                    </a:gs>
                    <a:gs pos="100000">
                      <a:schemeClr val="accent1">
                        <a:gamma/>
                        <a:shade val="90980"/>
                        <a:invGamma/>
                      </a:schemeClr>
                    </a:gs>
                  </a:gsLst>
                  <a:lin ang="2700000" scaled="1"/>
                </a:gradFill>
                <a:ln w="9525">
                  <a:noFill/>
                  <a:round/>
                  <a:headEnd/>
                  <a:tailEnd/>
                </a:ln>
                <a:effectLst/>
              </p:spPr>
              <p:txBody>
                <a:bodyPr/>
                <a:lstStyle/>
                <a:p>
                  <a:pPr>
                    <a:defRPr/>
                  </a:pPr>
                  <a:endParaRPr lang="en-US">
                    <a:ea typeface="+mn-ea"/>
                    <a:cs typeface="+mn-cs"/>
                  </a:endParaRPr>
                </a:p>
              </p:txBody>
            </p:sp>
            <p:sp>
              <p:nvSpPr>
                <p:cNvPr id="3085" name="Oval 13"/>
                <p:cNvSpPr>
                  <a:spLocks noChangeArrowheads="1"/>
                </p:cNvSpPr>
                <p:nvPr/>
              </p:nvSpPr>
              <p:spPr bwMode="hidden">
                <a:xfrm>
                  <a:off x="2542" y="4097"/>
                  <a:ext cx="90" cy="60"/>
                </a:xfrm>
                <a:prstGeom prst="ellipse">
                  <a:avLst/>
                </a:prstGeom>
                <a:gradFill rotWithShape="0">
                  <a:gsLst>
                    <a:gs pos="0">
                      <a:schemeClr val="accent1"/>
                    </a:gs>
                    <a:gs pos="100000">
                      <a:schemeClr val="accent1">
                        <a:gamma/>
                        <a:shade val="90980"/>
                        <a:invGamma/>
                      </a:schemeClr>
                    </a:gs>
                  </a:gsLst>
                  <a:lin ang="0" scaled="1"/>
                </a:gradFill>
                <a:ln w="9525">
                  <a:noFill/>
                  <a:round/>
                  <a:headEnd/>
                  <a:tailEnd/>
                </a:ln>
                <a:effectLst/>
              </p:spPr>
              <p:txBody>
                <a:bodyPr/>
                <a:lstStyle/>
                <a:p>
                  <a:pPr>
                    <a:defRPr/>
                  </a:pPr>
                  <a:endParaRPr lang="en-US">
                    <a:ea typeface="+mn-ea"/>
                    <a:cs typeface="+mn-cs"/>
                  </a:endParaRPr>
                </a:p>
              </p:txBody>
            </p:sp>
          </p:grpSp>
          <p:sp>
            <p:nvSpPr>
              <p:cNvPr id="3086" name="Oval 14"/>
              <p:cNvSpPr>
                <a:spLocks noChangeArrowheads="1"/>
              </p:cNvSpPr>
              <p:nvPr/>
            </p:nvSpPr>
            <p:spPr bwMode="hidden">
              <a:xfrm>
                <a:off x="3686" y="3810"/>
                <a:ext cx="532" cy="327"/>
              </a:xfrm>
              <a:prstGeom prst="ellipse">
                <a:avLst/>
              </a:prstGeom>
              <a:gradFill rotWithShape="0">
                <a:gsLst>
                  <a:gs pos="0">
                    <a:schemeClr val="accent1"/>
                  </a:gs>
                  <a:gs pos="100000">
                    <a:schemeClr val="accent1">
                      <a:gamma/>
                      <a:shade val="90980"/>
                      <a:invGamma/>
                    </a:schemeClr>
                  </a:gs>
                </a:gsLst>
                <a:path path="shape">
                  <a:fillToRect l="50000" t="50000" r="50000" b="50000"/>
                </a:path>
              </a:gradFill>
              <a:ln w="9525">
                <a:noFill/>
                <a:round/>
                <a:headEnd/>
                <a:tailEnd/>
              </a:ln>
              <a:effectLst/>
            </p:spPr>
            <p:txBody>
              <a:bodyPr/>
              <a:lstStyle/>
              <a:p>
                <a:pPr>
                  <a:defRPr/>
                </a:pPr>
                <a:endParaRPr lang="en-US">
                  <a:ea typeface="+mn-ea"/>
                  <a:cs typeface="+mn-cs"/>
                </a:endParaRPr>
              </a:p>
            </p:txBody>
          </p:sp>
          <p:sp>
            <p:nvSpPr>
              <p:cNvPr id="3087" name="Oval 15"/>
              <p:cNvSpPr>
                <a:spLocks noChangeArrowheads="1"/>
              </p:cNvSpPr>
              <p:nvPr/>
            </p:nvSpPr>
            <p:spPr bwMode="hidden">
              <a:xfrm>
                <a:off x="3726" y="3840"/>
                <a:ext cx="452" cy="275"/>
              </a:xfrm>
              <a:prstGeom prst="ellipse">
                <a:avLst/>
              </a:prstGeom>
              <a:gradFill rotWithShape="0">
                <a:gsLst>
                  <a:gs pos="0">
                    <a:schemeClr val="accent1">
                      <a:gamma/>
                      <a:shade val="90980"/>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3088" name="Oval 16"/>
              <p:cNvSpPr>
                <a:spLocks noChangeArrowheads="1"/>
              </p:cNvSpPr>
              <p:nvPr/>
            </p:nvSpPr>
            <p:spPr bwMode="hidden">
              <a:xfrm>
                <a:off x="3782" y="3872"/>
                <a:ext cx="344" cy="207"/>
              </a:xfrm>
              <a:prstGeom prst="ellipse">
                <a:avLst/>
              </a:prstGeom>
              <a:gradFill rotWithShape="0">
                <a:gsLst>
                  <a:gs pos="0">
                    <a:schemeClr val="accent1"/>
                  </a:gs>
                  <a:gs pos="100000">
                    <a:schemeClr val="accent1">
                      <a:gamma/>
                      <a:shade val="94118"/>
                      <a:invGamma/>
                    </a:schemeClr>
                  </a:gs>
                </a:gsLst>
                <a:lin ang="5400000" scaled="1"/>
              </a:gradFill>
              <a:ln w="9525">
                <a:noFill/>
                <a:round/>
                <a:headEnd/>
                <a:tailEnd/>
              </a:ln>
              <a:effectLst/>
            </p:spPr>
            <p:txBody>
              <a:bodyPr/>
              <a:lstStyle/>
              <a:p>
                <a:pPr>
                  <a:defRPr/>
                </a:pPr>
                <a:endParaRPr lang="en-US">
                  <a:ea typeface="+mn-ea"/>
                  <a:cs typeface="+mn-cs"/>
                </a:endParaRPr>
              </a:p>
            </p:txBody>
          </p:sp>
          <p:sp>
            <p:nvSpPr>
              <p:cNvPr id="3089" name="Oval 17"/>
              <p:cNvSpPr>
                <a:spLocks noChangeArrowheads="1"/>
              </p:cNvSpPr>
              <p:nvPr/>
            </p:nvSpPr>
            <p:spPr bwMode="hidden">
              <a:xfrm>
                <a:off x="3822" y="3896"/>
                <a:ext cx="262" cy="159"/>
              </a:xfrm>
              <a:prstGeom prst="ellipse">
                <a:avLst/>
              </a:prstGeom>
              <a:gradFill rotWithShape="0">
                <a:gsLst>
                  <a:gs pos="0">
                    <a:schemeClr val="accent1">
                      <a:gamma/>
                      <a:shade val="9686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3090" name="Oval 18"/>
              <p:cNvSpPr>
                <a:spLocks noChangeArrowheads="1"/>
              </p:cNvSpPr>
              <p:nvPr/>
            </p:nvSpPr>
            <p:spPr bwMode="hidden">
              <a:xfrm>
                <a:off x="3856" y="3922"/>
                <a:ext cx="192" cy="107"/>
              </a:xfrm>
              <a:prstGeom prst="ellipse">
                <a:avLst/>
              </a:prstGeom>
              <a:gradFill rotWithShape="0">
                <a:gsLst>
                  <a:gs pos="0">
                    <a:schemeClr val="accent1"/>
                  </a:gs>
                  <a:gs pos="100000">
                    <a:schemeClr val="accent1">
                      <a:gamma/>
                      <a:shade val="94118"/>
                      <a:invGamma/>
                    </a:schemeClr>
                  </a:gs>
                </a:gsLst>
                <a:lin ang="5400000" scaled="1"/>
              </a:gradFill>
              <a:ln w="9525">
                <a:noFill/>
                <a:round/>
                <a:headEnd/>
                <a:tailEnd/>
              </a:ln>
              <a:effectLst/>
            </p:spPr>
            <p:txBody>
              <a:bodyPr/>
              <a:lstStyle/>
              <a:p>
                <a:pPr>
                  <a:defRPr/>
                </a:pPr>
                <a:endParaRPr lang="en-US">
                  <a:ea typeface="+mn-ea"/>
                  <a:cs typeface="+mn-cs"/>
                </a:endParaRPr>
              </a:p>
            </p:txBody>
          </p:sp>
          <p:sp>
            <p:nvSpPr>
              <p:cNvPr id="3091" name="Freeform 19"/>
              <p:cNvSpPr>
                <a:spLocks/>
              </p:cNvSpPr>
              <p:nvPr/>
            </p:nvSpPr>
            <p:spPr bwMode="hidden">
              <a:xfrm>
                <a:off x="3575" y="3715"/>
                <a:ext cx="383" cy="161"/>
              </a:xfrm>
              <a:custGeom>
                <a:avLst/>
                <a:gdLst/>
                <a:ahLst/>
                <a:cxnLst>
                  <a:cxn ang="0">
                    <a:pos x="376" y="12"/>
                  </a:cxn>
                  <a:cxn ang="0">
                    <a:pos x="257" y="24"/>
                  </a:cxn>
                  <a:cxn ang="0">
                    <a:pos x="149" y="54"/>
                  </a:cxn>
                  <a:cxn ang="0">
                    <a:pos x="101" y="77"/>
                  </a:cxn>
                  <a:cxn ang="0">
                    <a:pos x="59" y="101"/>
                  </a:cxn>
                  <a:cxn ang="0">
                    <a:pos x="24" y="131"/>
                  </a:cxn>
                  <a:cxn ang="0">
                    <a:pos x="0" y="161"/>
                  </a:cxn>
                  <a:cxn ang="0">
                    <a:pos x="0" y="137"/>
                  </a:cxn>
                  <a:cxn ang="0">
                    <a:pos x="29" y="107"/>
                  </a:cxn>
                  <a:cxn ang="0">
                    <a:pos x="65" y="83"/>
                  </a:cxn>
                  <a:cxn ang="0">
                    <a:pos x="155" y="36"/>
                  </a:cxn>
                  <a:cxn ang="0">
                    <a:pos x="257" y="12"/>
                  </a:cxn>
                  <a:cxn ang="0">
                    <a:pos x="376" y="0"/>
                  </a:cxn>
                  <a:cxn ang="0">
                    <a:pos x="376" y="0"/>
                  </a:cxn>
                  <a:cxn ang="0">
                    <a:pos x="382" y="0"/>
                  </a:cxn>
                  <a:cxn ang="0">
                    <a:pos x="382" y="12"/>
                  </a:cxn>
                  <a:cxn ang="0">
                    <a:pos x="376" y="12"/>
                  </a:cxn>
                  <a:cxn ang="0">
                    <a:pos x="376" y="12"/>
                  </a:cxn>
                  <a:cxn ang="0">
                    <a:pos x="376" y="12"/>
                  </a:cxn>
                </a:cxnLst>
                <a:rect l="0" t="0" r="r" b="b"/>
                <a:pathLst>
                  <a:path w="382" h="161">
                    <a:moveTo>
                      <a:pt x="376" y="12"/>
                    </a:moveTo>
                    <a:lnTo>
                      <a:pt x="257" y="24"/>
                    </a:lnTo>
                    <a:lnTo>
                      <a:pt x="149" y="54"/>
                    </a:lnTo>
                    <a:lnTo>
                      <a:pt x="101" y="77"/>
                    </a:lnTo>
                    <a:lnTo>
                      <a:pt x="59" y="101"/>
                    </a:lnTo>
                    <a:lnTo>
                      <a:pt x="24" y="131"/>
                    </a:lnTo>
                    <a:lnTo>
                      <a:pt x="0" y="161"/>
                    </a:lnTo>
                    <a:lnTo>
                      <a:pt x="0" y="137"/>
                    </a:lnTo>
                    <a:lnTo>
                      <a:pt x="29" y="107"/>
                    </a:lnTo>
                    <a:lnTo>
                      <a:pt x="65" y="83"/>
                    </a:lnTo>
                    <a:lnTo>
                      <a:pt x="155" y="36"/>
                    </a:lnTo>
                    <a:lnTo>
                      <a:pt x="257" y="12"/>
                    </a:lnTo>
                    <a:lnTo>
                      <a:pt x="376" y="0"/>
                    </a:lnTo>
                    <a:lnTo>
                      <a:pt x="376" y="0"/>
                    </a:lnTo>
                    <a:lnTo>
                      <a:pt x="382" y="0"/>
                    </a:lnTo>
                    <a:lnTo>
                      <a:pt x="382" y="12"/>
                    </a:lnTo>
                    <a:lnTo>
                      <a:pt x="376" y="12"/>
                    </a:lnTo>
                    <a:lnTo>
                      <a:pt x="376" y="12"/>
                    </a:lnTo>
                    <a:lnTo>
                      <a:pt x="376" y="12"/>
                    </a:lnTo>
                    <a:close/>
                  </a:path>
                </a:pathLst>
              </a:custGeom>
              <a:gradFill rotWithShape="0">
                <a:gsLst>
                  <a:gs pos="0">
                    <a:schemeClr val="accent1">
                      <a:gamma/>
                      <a:shade val="94118"/>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092" name="Freeform 20"/>
              <p:cNvSpPr>
                <a:spLocks/>
              </p:cNvSpPr>
              <p:nvPr/>
            </p:nvSpPr>
            <p:spPr bwMode="hidden">
              <a:xfrm>
                <a:off x="3695" y="4170"/>
                <a:ext cx="444" cy="66"/>
              </a:xfrm>
              <a:custGeom>
                <a:avLst/>
                <a:gdLst/>
                <a:ahLst/>
                <a:cxnLst>
                  <a:cxn ang="0">
                    <a:pos x="257" y="54"/>
                  </a:cxn>
                  <a:cxn ang="0">
                    <a:pos x="353" y="48"/>
                  </a:cxn>
                  <a:cxn ang="0">
                    <a:pos x="443" y="24"/>
                  </a:cxn>
                  <a:cxn ang="0">
                    <a:pos x="443" y="36"/>
                  </a:cxn>
                  <a:cxn ang="0">
                    <a:pos x="353" y="60"/>
                  </a:cxn>
                  <a:cxn ang="0">
                    <a:pos x="257" y="66"/>
                  </a:cxn>
                  <a:cxn ang="0">
                    <a:pos x="186" y="60"/>
                  </a:cxn>
                  <a:cxn ang="0">
                    <a:pos x="120" y="48"/>
                  </a:cxn>
                  <a:cxn ang="0">
                    <a:pos x="60" y="36"/>
                  </a:cxn>
                  <a:cxn ang="0">
                    <a:pos x="0" y="12"/>
                  </a:cxn>
                  <a:cxn ang="0">
                    <a:pos x="0" y="0"/>
                  </a:cxn>
                  <a:cxn ang="0">
                    <a:pos x="54" y="24"/>
                  </a:cxn>
                  <a:cxn ang="0">
                    <a:pos x="120" y="36"/>
                  </a:cxn>
                  <a:cxn ang="0">
                    <a:pos x="186" y="48"/>
                  </a:cxn>
                  <a:cxn ang="0">
                    <a:pos x="257" y="54"/>
                  </a:cxn>
                  <a:cxn ang="0">
                    <a:pos x="257" y="54"/>
                  </a:cxn>
                </a:cxnLst>
                <a:rect l="0" t="0" r="r" b="b"/>
                <a:pathLst>
                  <a:path w="443" h="66">
                    <a:moveTo>
                      <a:pt x="257" y="54"/>
                    </a:moveTo>
                    <a:lnTo>
                      <a:pt x="353" y="48"/>
                    </a:lnTo>
                    <a:lnTo>
                      <a:pt x="443" y="24"/>
                    </a:lnTo>
                    <a:lnTo>
                      <a:pt x="443" y="36"/>
                    </a:lnTo>
                    <a:lnTo>
                      <a:pt x="353" y="60"/>
                    </a:lnTo>
                    <a:lnTo>
                      <a:pt x="257" y="66"/>
                    </a:lnTo>
                    <a:lnTo>
                      <a:pt x="186" y="60"/>
                    </a:lnTo>
                    <a:lnTo>
                      <a:pt x="120" y="48"/>
                    </a:lnTo>
                    <a:lnTo>
                      <a:pt x="60" y="36"/>
                    </a:lnTo>
                    <a:lnTo>
                      <a:pt x="0" y="12"/>
                    </a:lnTo>
                    <a:lnTo>
                      <a:pt x="0" y="0"/>
                    </a:lnTo>
                    <a:lnTo>
                      <a:pt x="54" y="24"/>
                    </a:lnTo>
                    <a:lnTo>
                      <a:pt x="120" y="36"/>
                    </a:lnTo>
                    <a:lnTo>
                      <a:pt x="186" y="48"/>
                    </a:lnTo>
                    <a:lnTo>
                      <a:pt x="257" y="54"/>
                    </a:lnTo>
                    <a:lnTo>
                      <a:pt x="257" y="54"/>
                    </a:lnTo>
                    <a:close/>
                  </a:path>
                </a:pathLst>
              </a:custGeom>
              <a:gradFill rotWithShape="0">
                <a:gsLst>
                  <a:gs pos="0">
                    <a:schemeClr val="accent1">
                      <a:gamma/>
                      <a:shade val="84706"/>
                      <a:invGamma/>
                    </a:schemeClr>
                  </a:gs>
                  <a:gs pos="100000">
                    <a:schemeClr val="accent1"/>
                  </a:gs>
                </a:gsLst>
                <a:lin ang="18900000" scaled="1"/>
              </a:gradFill>
              <a:ln w="9525">
                <a:noFill/>
                <a:round/>
                <a:headEnd/>
                <a:tailEnd/>
              </a:ln>
            </p:spPr>
            <p:txBody>
              <a:bodyPr/>
              <a:lstStyle/>
              <a:p>
                <a:pPr>
                  <a:defRPr/>
                </a:pPr>
                <a:endParaRPr lang="en-US">
                  <a:ea typeface="+mn-ea"/>
                  <a:cs typeface="+mn-cs"/>
                </a:endParaRPr>
              </a:p>
            </p:txBody>
          </p:sp>
          <p:sp>
            <p:nvSpPr>
              <p:cNvPr id="3093" name="Freeform 21"/>
              <p:cNvSpPr>
                <a:spLocks/>
              </p:cNvSpPr>
              <p:nvPr/>
            </p:nvSpPr>
            <p:spPr bwMode="hidden">
              <a:xfrm>
                <a:off x="3527" y="3906"/>
                <a:ext cx="89" cy="216"/>
              </a:xfrm>
              <a:custGeom>
                <a:avLst/>
                <a:gdLst/>
                <a:ahLst/>
                <a:cxnLst>
                  <a:cxn ang="0">
                    <a:pos x="12" y="66"/>
                  </a:cxn>
                  <a:cxn ang="0">
                    <a:pos x="18" y="108"/>
                  </a:cxn>
                  <a:cxn ang="0">
                    <a:pos x="36" y="144"/>
                  </a:cxn>
                  <a:cxn ang="0">
                    <a:pos x="60" y="180"/>
                  </a:cxn>
                  <a:cxn ang="0">
                    <a:pos x="89" y="216"/>
                  </a:cxn>
                  <a:cxn ang="0">
                    <a:pos x="72" y="216"/>
                  </a:cxn>
                  <a:cxn ang="0">
                    <a:pos x="42" y="180"/>
                  </a:cxn>
                  <a:cxn ang="0">
                    <a:pos x="18" y="144"/>
                  </a:cxn>
                  <a:cxn ang="0">
                    <a:pos x="6" y="108"/>
                  </a:cxn>
                  <a:cxn ang="0">
                    <a:pos x="0" y="66"/>
                  </a:cxn>
                  <a:cxn ang="0">
                    <a:pos x="0" y="30"/>
                  </a:cxn>
                  <a:cxn ang="0">
                    <a:pos x="12" y="0"/>
                  </a:cxn>
                  <a:cxn ang="0">
                    <a:pos x="30" y="0"/>
                  </a:cxn>
                  <a:cxn ang="0">
                    <a:pos x="18" y="30"/>
                  </a:cxn>
                  <a:cxn ang="0">
                    <a:pos x="12" y="66"/>
                  </a:cxn>
                  <a:cxn ang="0">
                    <a:pos x="12" y="66"/>
                  </a:cxn>
                </a:cxnLst>
                <a:rect l="0" t="0" r="r" b="b"/>
                <a:pathLst>
                  <a:path w="89" h="216">
                    <a:moveTo>
                      <a:pt x="12" y="66"/>
                    </a:moveTo>
                    <a:lnTo>
                      <a:pt x="18" y="108"/>
                    </a:lnTo>
                    <a:lnTo>
                      <a:pt x="36" y="144"/>
                    </a:lnTo>
                    <a:lnTo>
                      <a:pt x="60" y="180"/>
                    </a:lnTo>
                    <a:lnTo>
                      <a:pt x="89" y="216"/>
                    </a:lnTo>
                    <a:lnTo>
                      <a:pt x="72" y="216"/>
                    </a:lnTo>
                    <a:lnTo>
                      <a:pt x="42" y="180"/>
                    </a:lnTo>
                    <a:lnTo>
                      <a:pt x="18" y="144"/>
                    </a:lnTo>
                    <a:lnTo>
                      <a:pt x="6" y="108"/>
                    </a:lnTo>
                    <a:lnTo>
                      <a:pt x="0" y="66"/>
                    </a:lnTo>
                    <a:lnTo>
                      <a:pt x="0" y="30"/>
                    </a:lnTo>
                    <a:lnTo>
                      <a:pt x="12" y="0"/>
                    </a:lnTo>
                    <a:lnTo>
                      <a:pt x="30" y="0"/>
                    </a:lnTo>
                    <a:lnTo>
                      <a:pt x="18" y="30"/>
                    </a:lnTo>
                    <a:lnTo>
                      <a:pt x="12" y="66"/>
                    </a:lnTo>
                    <a:lnTo>
                      <a:pt x="12" y="66"/>
                    </a:lnTo>
                    <a:close/>
                  </a:path>
                </a:pathLst>
              </a:custGeom>
              <a:gradFill rotWithShape="0">
                <a:gsLst>
                  <a:gs pos="0">
                    <a:schemeClr val="accent1"/>
                  </a:gs>
                  <a:gs pos="100000">
                    <a:schemeClr val="accent1">
                      <a:gamma/>
                      <a:shade val="87843"/>
                      <a:invGamma/>
                    </a:schemeClr>
                  </a:gs>
                </a:gsLst>
                <a:lin ang="5400000" scaled="1"/>
              </a:gradFill>
              <a:ln w="9525">
                <a:noFill/>
                <a:round/>
                <a:headEnd/>
                <a:tailEnd/>
              </a:ln>
            </p:spPr>
            <p:txBody>
              <a:bodyPr/>
              <a:lstStyle/>
              <a:p>
                <a:pPr>
                  <a:defRPr/>
                </a:pPr>
                <a:endParaRPr lang="en-US">
                  <a:ea typeface="+mn-ea"/>
                  <a:cs typeface="+mn-cs"/>
                </a:endParaRPr>
              </a:p>
            </p:txBody>
          </p:sp>
          <p:sp>
            <p:nvSpPr>
              <p:cNvPr id="3094" name="Freeform 22"/>
              <p:cNvSpPr>
                <a:spLocks/>
              </p:cNvSpPr>
              <p:nvPr/>
            </p:nvSpPr>
            <p:spPr bwMode="hidden">
              <a:xfrm>
                <a:off x="3569" y="3745"/>
                <a:ext cx="750" cy="461"/>
              </a:xfrm>
              <a:custGeom>
                <a:avLst/>
                <a:gdLst/>
                <a:ahLst/>
                <a:cxnLst>
                  <a:cxn ang="0">
                    <a:pos x="382" y="443"/>
                  </a:cxn>
                  <a:cxn ang="0">
                    <a:pos x="311" y="437"/>
                  </a:cxn>
                  <a:cxn ang="0">
                    <a:pos x="245" y="425"/>
                  </a:cxn>
                  <a:cxn ang="0">
                    <a:pos x="185" y="407"/>
                  </a:cxn>
                  <a:cxn ang="0">
                    <a:pos x="131" y="383"/>
                  </a:cxn>
                  <a:cxn ang="0">
                    <a:pos x="83" y="347"/>
                  </a:cxn>
                  <a:cxn ang="0">
                    <a:pos x="53" y="311"/>
                  </a:cxn>
                  <a:cxn ang="0">
                    <a:pos x="30" y="269"/>
                  </a:cxn>
                  <a:cxn ang="0">
                    <a:pos x="24" y="227"/>
                  </a:cxn>
                  <a:cxn ang="0">
                    <a:pos x="30" y="185"/>
                  </a:cxn>
                  <a:cxn ang="0">
                    <a:pos x="53" y="143"/>
                  </a:cxn>
                  <a:cxn ang="0">
                    <a:pos x="83" y="107"/>
                  </a:cxn>
                  <a:cxn ang="0">
                    <a:pos x="131" y="77"/>
                  </a:cxn>
                  <a:cxn ang="0">
                    <a:pos x="185" y="47"/>
                  </a:cxn>
                  <a:cxn ang="0">
                    <a:pos x="245" y="30"/>
                  </a:cxn>
                  <a:cxn ang="0">
                    <a:pos x="311" y="18"/>
                  </a:cxn>
                  <a:cxn ang="0">
                    <a:pos x="382" y="12"/>
                  </a:cxn>
                  <a:cxn ang="0">
                    <a:pos x="478" y="18"/>
                  </a:cxn>
                  <a:cxn ang="0">
                    <a:pos x="562" y="41"/>
                  </a:cxn>
                  <a:cxn ang="0">
                    <a:pos x="562" y="36"/>
                  </a:cxn>
                  <a:cxn ang="0">
                    <a:pos x="562" y="30"/>
                  </a:cxn>
                  <a:cxn ang="0">
                    <a:pos x="478" y="6"/>
                  </a:cxn>
                  <a:cxn ang="0">
                    <a:pos x="382" y="0"/>
                  </a:cxn>
                  <a:cxn ang="0">
                    <a:pos x="305" y="6"/>
                  </a:cxn>
                  <a:cxn ang="0">
                    <a:pos x="233" y="18"/>
                  </a:cxn>
                  <a:cxn ang="0">
                    <a:pos x="167" y="41"/>
                  </a:cxn>
                  <a:cxn ang="0">
                    <a:pos x="113" y="65"/>
                  </a:cxn>
                  <a:cxn ang="0">
                    <a:pos x="65" y="101"/>
                  </a:cxn>
                  <a:cxn ang="0">
                    <a:pos x="30" y="137"/>
                  </a:cxn>
                  <a:cxn ang="0">
                    <a:pos x="6" y="179"/>
                  </a:cxn>
                  <a:cxn ang="0">
                    <a:pos x="0" y="227"/>
                  </a:cxn>
                  <a:cxn ang="0">
                    <a:pos x="6" y="275"/>
                  </a:cxn>
                  <a:cxn ang="0">
                    <a:pos x="30" y="317"/>
                  </a:cxn>
                  <a:cxn ang="0">
                    <a:pos x="65" y="359"/>
                  </a:cxn>
                  <a:cxn ang="0">
                    <a:pos x="113" y="395"/>
                  </a:cxn>
                  <a:cxn ang="0">
                    <a:pos x="167" y="419"/>
                  </a:cxn>
                  <a:cxn ang="0">
                    <a:pos x="233" y="443"/>
                  </a:cxn>
                  <a:cxn ang="0">
                    <a:pos x="305" y="455"/>
                  </a:cxn>
                  <a:cxn ang="0">
                    <a:pos x="382" y="461"/>
                  </a:cxn>
                  <a:cxn ang="0">
                    <a:pos x="448" y="455"/>
                  </a:cxn>
                  <a:cxn ang="0">
                    <a:pos x="508" y="449"/>
                  </a:cxn>
                  <a:cxn ang="0">
                    <a:pos x="609" y="413"/>
                  </a:cxn>
                  <a:cxn ang="0">
                    <a:pos x="657" y="389"/>
                  </a:cxn>
                  <a:cxn ang="0">
                    <a:pos x="693" y="359"/>
                  </a:cxn>
                  <a:cxn ang="0">
                    <a:pos x="723" y="329"/>
                  </a:cxn>
                  <a:cxn ang="0">
                    <a:pos x="747" y="293"/>
                  </a:cxn>
                  <a:cxn ang="0">
                    <a:pos x="741" y="287"/>
                  </a:cxn>
                  <a:cxn ang="0">
                    <a:pos x="729" y="281"/>
                  </a:cxn>
                  <a:cxn ang="0">
                    <a:pos x="711" y="317"/>
                  </a:cxn>
                  <a:cxn ang="0">
                    <a:pos x="681" y="347"/>
                  </a:cxn>
                  <a:cxn ang="0">
                    <a:pos x="645" y="377"/>
                  </a:cxn>
                  <a:cxn ang="0">
                    <a:pos x="604" y="401"/>
                  </a:cxn>
                  <a:cxn ang="0">
                    <a:pos x="502" y="431"/>
                  </a:cxn>
                  <a:cxn ang="0">
                    <a:pos x="442" y="443"/>
                  </a:cxn>
                  <a:cxn ang="0">
                    <a:pos x="382" y="443"/>
                  </a:cxn>
                  <a:cxn ang="0">
                    <a:pos x="382" y="443"/>
                  </a:cxn>
                </a:cxnLst>
                <a:rect l="0" t="0" r="r" b="b"/>
                <a:pathLst>
                  <a:path w="747" h="461">
                    <a:moveTo>
                      <a:pt x="382" y="443"/>
                    </a:moveTo>
                    <a:lnTo>
                      <a:pt x="311" y="437"/>
                    </a:lnTo>
                    <a:lnTo>
                      <a:pt x="245" y="425"/>
                    </a:lnTo>
                    <a:lnTo>
                      <a:pt x="185" y="407"/>
                    </a:lnTo>
                    <a:lnTo>
                      <a:pt x="131" y="383"/>
                    </a:lnTo>
                    <a:lnTo>
                      <a:pt x="83" y="347"/>
                    </a:lnTo>
                    <a:lnTo>
                      <a:pt x="53" y="311"/>
                    </a:lnTo>
                    <a:lnTo>
                      <a:pt x="30" y="269"/>
                    </a:lnTo>
                    <a:lnTo>
                      <a:pt x="24" y="227"/>
                    </a:lnTo>
                    <a:lnTo>
                      <a:pt x="30" y="185"/>
                    </a:lnTo>
                    <a:lnTo>
                      <a:pt x="53" y="143"/>
                    </a:lnTo>
                    <a:lnTo>
                      <a:pt x="83" y="107"/>
                    </a:lnTo>
                    <a:lnTo>
                      <a:pt x="131" y="77"/>
                    </a:lnTo>
                    <a:lnTo>
                      <a:pt x="185" y="47"/>
                    </a:lnTo>
                    <a:lnTo>
                      <a:pt x="245" y="30"/>
                    </a:lnTo>
                    <a:lnTo>
                      <a:pt x="311" y="18"/>
                    </a:lnTo>
                    <a:lnTo>
                      <a:pt x="382" y="12"/>
                    </a:lnTo>
                    <a:lnTo>
                      <a:pt x="478" y="18"/>
                    </a:lnTo>
                    <a:lnTo>
                      <a:pt x="562" y="41"/>
                    </a:lnTo>
                    <a:lnTo>
                      <a:pt x="562" y="36"/>
                    </a:lnTo>
                    <a:lnTo>
                      <a:pt x="562" y="30"/>
                    </a:lnTo>
                    <a:lnTo>
                      <a:pt x="478" y="6"/>
                    </a:lnTo>
                    <a:lnTo>
                      <a:pt x="382" y="0"/>
                    </a:lnTo>
                    <a:lnTo>
                      <a:pt x="305" y="6"/>
                    </a:lnTo>
                    <a:lnTo>
                      <a:pt x="233" y="18"/>
                    </a:lnTo>
                    <a:lnTo>
                      <a:pt x="167" y="41"/>
                    </a:lnTo>
                    <a:lnTo>
                      <a:pt x="113" y="65"/>
                    </a:lnTo>
                    <a:lnTo>
                      <a:pt x="65" y="101"/>
                    </a:lnTo>
                    <a:lnTo>
                      <a:pt x="30" y="137"/>
                    </a:lnTo>
                    <a:lnTo>
                      <a:pt x="6" y="179"/>
                    </a:lnTo>
                    <a:lnTo>
                      <a:pt x="0" y="227"/>
                    </a:lnTo>
                    <a:lnTo>
                      <a:pt x="6" y="275"/>
                    </a:lnTo>
                    <a:lnTo>
                      <a:pt x="30" y="317"/>
                    </a:lnTo>
                    <a:lnTo>
                      <a:pt x="65" y="359"/>
                    </a:lnTo>
                    <a:lnTo>
                      <a:pt x="113" y="395"/>
                    </a:lnTo>
                    <a:lnTo>
                      <a:pt x="167" y="419"/>
                    </a:lnTo>
                    <a:lnTo>
                      <a:pt x="233" y="443"/>
                    </a:lnTo>
                    <a:lnTo>
                      <a:pt x="305" y="455"/>
                    </a:lnTo>
                    <a:lnTo>
                      <a:pt x="382" y="461"/>
                    </a:lnTo>
                    <a:lnTo>
                      <a:pt x="448" y="455"/>
                    </a:lnTo>
                    <a:lnTo>
                      <a:pt x="508" y="449"/>
                    </a:lnTo>
                    <a:lnTo>
                      <a:pt x="609" y="413"/>
                    </a:lnTo>
                    <a:lnTo>
                      <a:pt x="657" y="389"/>
                    </a:lnTo>
                    <a:lnTo>
                      <a:pt x="693" y="359"/>
                    </a:lnTo>
                    <a:lnTo>
                      <a:pt x="723" y="329"/>
                    </a:lnTo>
                    <a:lnTo>
                      <a:pt x="747" y="293"/>
                    </a:lnTo>
                    <a:lnTo>
                      <a:pt x="741" y="287"/>
                    </a:lnTo>
                    <a:lnTo>
                      <a:pt x="729" y="281"/>
                    </a:lnTo>
                    <a:lnTo>
                      <a:pt x="711" y="317"/>
                    </a:lnTo>
                    <a:lnTo>
                      <a:pt x="681" y="347"/>
                    </a:lnTo>
                    <a:lnTo>
                      <a:pt x="645" y="377"/>
                    </a:lnTo>
                    <a:lnTo>
                      <a:pt x="604" y="401"/>
                    </a:lnTo>
                    <a:lnTo>
                      <a:pt x="502" y="431"/>
                    </a:lnTo>
                    <a:lnTo>
                      <a:pt x="442" y="443"/>
                    </a:lnTo>
                    <a:lnTo>
                      <a:pt x="382" y="443"/>
                    </a:lnTo>
                    <a:lnTo>
                      <a:pt x="382" y="443"/>
                    </a:lnTo>
                    <a:close/>
                  </a:path>
                </a:pathLst>
              </a:custGeom>
              <a:gradFill rotWithShape="0">
                <a:gsLst>
                  <a:gs pos="0">
                    <a:schemeClr val="accent1"/>
                  </a:gs>
                  <a:gs pos="100000">
                    <a:schemeClr val="accent1">
                      <a:gamma/>
                      <a:shade val="90980"/>
                      <a:invGamma/>
                    </a:schemeClr>
                  </a:gs>
                </a:gsLst>
                <a:path path="rect">
                  <a:fillToRect l="50000" t="50000" r="50000" b="50000"/>
                </a:path>
              </a:gradFill>
              <a:ln w="9525">
                <a:noFill/>
                <a:round/>
                <a:headEnd/>
                <a:tailEnd/>
              </a:ln>
            </p:spPr>
            <p:txBody>
              <a:bodyPr/>
              <a:lstStyle/>
              <a:p>
                <a:pPr>
                  <a:defRPr/>
                </a:pPr>
                <a:endParaRPr lang="en-US">
                  <a:ea typeface="+mn-ea"/>
                  <a:cs typeface="+mn-cs"/>
                </a:endParaRPr>
              </a:p>
            </p:txBody>
          </p:sp>
          <p:sp>
            <p:nvSpPr>
              <p:cNvPr id="3095" name="Freeform 23"/>
              <p:cNvSpPr>
                <a:spLocks/>
              </p:cNvSpPr>
              <p:nvPr/>
            </p:nvSpPr>
            <p:spPr bwMode="hidden">
              <a:xfrm>
                <a:off x="4037" y="3721"/>
                <a:ext cx="96" cy="30"/>
              </a:xfrm>
              <a:custGeom>
                <a:avLst/>
                <a:gdLst/>
                <a:ahLst/>
                <a:cxnLst>
                  <a:cxn ang="0">
                    <a:pos x="0" y="0"/>
                  </a:cxn>
                  <a:cxn ang="0">
                    <a:pos x="0" y="12"/>
                  </a:cxn>
                  <a:cxn ang="0">
                    <a:pos x="48" y="18"/>
                  </a:cxn>
                  <a:cxn ang="0">
                    <a:pos x="96" y="30"/>
                  </a:cxn>
                  <a:cxn ang="0">
                    <a:pos x="96" y="24"/>
                  </a:cxn>
                  <a:cxn ang="0">
                    <a:pos x="96" y="18"/>
                  </a:cxn>
                  <a:cxn ang="0">
                    <a:pos x="48" y="12"/>
                  </a:cxn>
                  <a:cxn ang="0">
                    <a:pos x="0" y="0"/>
                  </a:cxn>
                  <a:cxn ang="0">
                    <a:pos x="0" y="0"/>
                  </a:cxn>
                </a:cxnLst>
                <a:rect l="0" t="0" r="r" b="b"/>
                <a:pathLst>
                  <a:path w="96" h="30">
                    <a:moveTo>
                      <a:pt x="0" y="0"/>
                    </a:moveTo>
                    <a:lnTo>
                      <a:pt x="0" y="12"/>
                    </a:lnTo>
                    <a:lnTo>
                      <a:pt x="48" y="18"/>
                    </a:lnTo>
                    <a:lnTo>
                      <a:pt x="96" y="30"/>
                    </a:lnTo>
                    <a:lnTo>
                      <a:pt x="96" y="24"/>
                    </a:lnTo>
                    <a:lnTo>
                      <a:pt x="96" y="18"/>
                    </a:lnTo>
                    <a:lnTo>
                      <a:pt x="48" y="12"/>
                    </a:lnTo>
                    <a:lnTo>
                      <a:pt x="0" y="0"/>
                    </a:lnTo>
                    <a:lnTo>
                      <a:pt x="0" y="0"/>
                    </a:lnTo>
                    <a:close/>
                  </a:path>
                </a:pathLst>
              </a:custGeom>
              <a:gradFill rotWithShape="0">
                <a:gsLst>
                  <a:gs pos="0">
                    <a:schemeClr val="accent1"/>
                  </a:gs>
                  <a:gs pos="100000">
                    <a:schemeClr val="accent1">
                      <a:gamma/>
                      <a:shade val="87843"/>
                      <a:invGamma/>
                    </a:schemeClr>
                  </a:gs>
                </a:gsLst>
                <a:lin ang="0" scaled="1"/>
              </a:gradFill>
              <a:ln w="9525">
                <a:noFill/>
                <a:round/>
                <a:headEnd/>
                <a:tailEnd/>
              </a:ln>
            </p:spPr>
            <p:txBody>
              <a:bodyPr/>
              <a:lstStyle/>
              <a:p>
                <a:pPr>
                  <a:defRPr/>
                </a:pPr>
                <a:endParaRPr lang="en-US">
                  <a:ea typeface="+mn-ea"/>
                  <a:cs typeface="+mn-cs"/>
                </a:endParaRPr>
              </a:p>
            </p:txBody>
          </p:sp>
          <p:sp>
            <p:nvSpPr>
              <p:cNvPr id="3096" name="Freeform 24"/>
              <p:cNvSpPr>
                <a:spLocks/>
              </p:cNvSpPr>
              <p:nvPr/>
            </p:nvSpPr>
            <p:spPr bwMode="hidden">
              <a:xfrm>
                <a:off x="4175" y="4050"/>
                <a:ext cx="180" cy="132"/>
              </a:xfrm>
              <a:custGeom>
                <a:avLst/>
                <a:gdLst/>
                <a:ahLst/>
                <a:cxnLst>
                  <a:cxn ang="0">
                    <a:pos x="0" y="132"/>
                  </a:cxn>
                  <a:cxn ang="0">
                    <a:pos x="29" y="132"/>
                  </a:cxn>
                  <a:cxn ang="0">
                    <a:pos x="77" y="108"/>
                  </a:cxn>
                  <a:cxn ang="0">
                    <a:pos x="119" y="78"/>
                  </a:cxn>
                  <a:cxn ang="0">
                    <a:pos x="155" y="48"/>
                  </a:cxn>
                  <a:cxn ang="0">
                    <a:pos x="179" y="12"/>
                  </a:cxn>
                  <a:cxn ang="0">
                    <a:pos x="173" y="6"/>
                  </a:cxn>
                  <a:cxn ang="0">
                    <a:pos x="167" y="0"/>
                  </a:cxn>
                  <a:cxn ang="0">
                    <a:pos x="137" y="42"/>
                  </a:cxn>
                  <a:cxn ang="0">
                    <a:pos x="101" y="78"/>
                  </a:cxn>
                  <a:cxn ang="0">
                    <a:pos x="53" y="108"/>
                  </a:cxn>
                  <a:cxn ang="0">
                    <a:pos x="0" y="132"/>
                  </a:cxn>
                  <a:cxn ang="0">
                    <a:pos x="0" y="132"/>
                  </a:cxn>
                </a:cxnLst>
                <a:rect l="0" t="0" r="r" b="b"/>
                <a:pathLst>
                  <a:path w="179" h="132">
                    <a:moveTo>
                      <a:pt x="0" y="132"/>
                    </a:moveTo>
                    <a:lnTo>
                      <a:pt x="29" y="132"/>
                    </a:lnTo>
                    <a:lnTo>
                      <a:pt x="77" y="108"/>
                    </a:lnTo>
                    <a:lnTo>
                      <a:pt x="119" y="78"/>
                    </a:lnTo>
                    <a:lnTo>
                      <a:pt x="155" y="48"/>
                    </a:lnTo>
                    <a:lnTo>
                      <a:pt x="179" y="12"/>
                    </a:lnTo>
                    <a:lnTo>
                      <a:pt x="173" y="6"/>
                    </a:lnTo>
                    <a:lnTo>
                      <a:pt x="167" y="0"/>
                    </a:lnTo>
                    <a:lnTo>
                      <a:pt x="137" y="42"/>
                    </a:lnTo>
                    <a:lnTo>
                      <a:pt x="101" y="78"/>
                    </a:lnTo>
                    <a:lnTo>
                      <a:pt x="53" y="108"/>
                    </a:lnTo>
                    <a:lnTo>
                      <a:pt x="0" y="132"/>
                    </a:lnTo>
                    <a:lnTo>
                      <a:pt x="0" y="132"/>
                    </a:lnTo>
                    <a:close/>
                  </a:path>
                </a:pathLst>
              </a:custGeom>
              <a:gradFill rotWithShape="0">
                <a:gsLst>
                  <a:gs pos="0">
                    <a:schemeClr val="accent1"/>
                  </a:gs>
                  <a:gs pos="100000">
                    <a:schemeClr val="accent1">
                      <a:gamma/>
                      <a:shade val="87843"/>
                      <a:invGamma/>
                    </a:schemeClr>
                  </a:gs>
                </a:gsLst>
                <a:lin ang="18900000" scaled="1"/>
              </a:gradFill>
              <a:ln w="9525">
                <a:noFill/>
                <a:round/>
                <a:headEnd/>
                <a:tailEnd/>
              </a:ln>
            </p:spPr>
            <p:txBody>
              <a:bodyPr/>
              <a:lstStyle/>
              <a:p>
                <a:pPr>
                  <a:defRPr/>
                </a:pPr>
                <a:endParaRPr lang="en-US">
                  <a:ea typeface="+mn-ea"/>
                  <a:cs typeface="+mn-cs"/>
                </a:endParaRPr>
              </a:p>
            </p:txBody>
          </p:sp>
          <p:sp>
            <p:nvSpPr>
              <p:cNvPr id="3097" name="Freeform 25"/>
              <p:cNvSpPr>
                <a:spLocks/>
              </p:cNvSpPr>
              <p:nvPr/>
            </p:nvSpPr>
            <p:spPr bwMode="hidden">
              <a:xfrm>
                <a:off x="2585" y="3822"/>
                <a:ext cx="449" cy="186"/>
              </a:xfrm>
              <a:custGeom>
                <a:avLst/>
                <a:gdLst/>
                <a:ahLst/>
                <a:cxnLst>
                  <a:cxn ang="0">
                    <a:pos x="6" y="6"/>
                  </a:cxn>
                  <a:cxn ang="0">
                    <a:pos x="78" y="12"/>
                  </a:cxn>
                  <a:cxn ang="0">
                    <a:pos x="150" y="18"/>
                  </a:cxn>
                  <a:cxn ang="0">
                    <a:pos x="215" y="36"/>
                  </a:cxn>
                  <a:cxn ang="0">
                    <a:pos x="275" y="60"/>
                  </a:cxn>
                  <a:cxn ang="0">
                    <a:pos x="329" y="84"/>
                  </a:cxn>
                  <a:cxn ang="0">
                    <a:pos x="377" y="114"/>
                  </a:cxn>
                  <a:cxn ang="0">
                    <a:pos x="419" y="150"/>
                  </a:cxn>
                  <a:cxn ang="0">
                    <a:pos x="448" y="186"/>
                  </a:cxn>
                  <a:cxn ang="0">
                    <a:pos x="448" y="162"/>
                  </a:cxn>
                  <a:cxn ang="0">
                    <a:pos x="413" y="126"/>
                  </a:cxn>
                  <a:cxn ang="0">
                    <a:pos x="371" y="96"/>
                  </a:cxn>
                  <a:cxn ang="0">
                    <a:pos x="323" y="66"/>
                  </a:cxn>
                  <a:cxn ang="0">
                    <a:pos x="269" y="48"/>
                  </a:cxn>
                  <a:cxn ang="0">
                    <a:pos x="144" y="12"/>
                  </a:cxn>
                  <a:cxn ang="0">
                    <a:pos x="78" y="6"/>
                  </a:cxn>
                  <a:cxn ang="0">
                    <a:pos x="6" y="0"/>
                  </a:cxn>
                  <a:cxn ang="0">
                    <a:pos x="0" y="0"/>
                  </a:cxn>
                  <a:cxn ang="0">
                    <a:pos x="0" y="0"/>
                  </a:cxn>
                  <a:cxn ang="0">
                    <a:pos x="0" y="6"/>
                  </a:cxn>
                  <a:cxn ang="0">
                    <a:pos x="0" y="6"/>
                  </a:cxn>
                  <a:cxn ang="0">
                    <a:pos x="6" y="6"/>
                  </a:cxn>
                  <a:cxn ang="0">
                    <a:pos x="6" y="6"/>
                  </a:cxn>
                </a:cxnLst>
                <a:rect l="0" t="0" r="r" b="b"/>
                <a:pathLst>
                  <a:path w="448" h="186">
                    <a:moveTo>
                      <a:pt x="6" y="6"/>
                    </a:moveTo>
                    <a:lnTo>
                      <a:pt x="78" y="12"/>
                    </a:lnTo>
                    <a:lnTo>
                      <a:pt x="150" y="18"/>
                    </a:lnTo>
                    <a:lnTo>
                      <a:pt x="215" y="36"/>
                    </a:lnTo>
                    <a:lnTo>
                      <a:pt x="275" y="60"/>
                    </a:lnTo>
                    <a:lnTo>
                      <a:pt x="329" y="84"/>
                    </a:lnTo>
                    <a:lnTo>
                      <a:pt x="377" y="114"/>
                    </a:lnTo>
                    <a:lnTo>
                      <a:pt x="419" y="150"/>
                    </a:lnTo>
                    <a:lnTo>
                      <a:pt x="448" y="186"/>
                    </a:lnTo>
                    <a:lnTo>
                      <a:pt x="448" y="162"/>
                    </a:lnTo>
                    <a:lnTo>
                      <a:pt x="413" y="126"/>
                    </a:lnTo>
                    <a:lnTo>
                      <a:pt x="371" y="96"/>
                    </a:lnTo>
                    <a:lnTo>
                      <a:pt x="323" y="66"/>
                    </a:lnTo>
                    <a:lnTo>
                      <a:pt x="269" y="48"/>
                    </a:lnTo>
                    <a:lnTo>
                      <a:pt x="144" y="12"/>
                    </a:lnTo>
                    <a:lnTo>
                      <a:pt x="78" y="6"/>
                    </a:lnTo>
                    <a:lnTo>
                      <a:pt x="6" y="0"/>
                    </a:lnTo>
                    <a:lnTo>
                      <a:pt x="0" y="0"/>
                    </a:lnTo>
                    <a:lnTo>
                      <a:pt x="0" y="0"/>
                    </a:lnTo>
                    <a:lnTo>
                      <a:pt x="0" y="6"/>
                    </a:lnTo>
                    <a:lnTo>
                      <a:pt x="0" y="6"/>
                    </a:lnTo>
                    <a:lnTo>
                      <a:pt x="6" y="6"/>
                    </a:lnTo>
                    <a:lnTo>
                      <a:pt x="6" y="6"/>
                    </a:lnTo>
                    <a:close/>
                  </a:path>
                </a:pathLst>
              </a:custGeom>
              <a:gradFill rotWithShape="0">
                <a:gsLst>
                  <a:gs pos="0">
                    <a:schemeClr val="accent1">
                      <a:gamma/>
                      <a:shade val="90980"/>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098" name="Freeform 26"/>
              <p:cNvSpPr>
                <a:spLocks/>
              </p:cNvSpPr>
              <p:nvPr/>
            </p:nvSpPr>
            <p:spPr bwMode="hidden">
              <a:xfrm>
                <a:off x="2142" y="3852"/>
                <a:ext cx="892" cy="462"/>
              </a:xfrm>
              <a:custGeom>
                <a:avLst/>
                <a:gdLst/>
                <a:ahLst/>
                <a:cxnLst>
                  <a:cxn ang="0">
                    <a:pos x="23" y="276"/>
                  </a:cxn>
                  <a:cxn ang="0">
                    <a:pos x="29" y="222"/>
                  </a:cxn>
                  <a:cxn ang="0">
                    <a:pos x="59" y="174"/>
                  </a:cxn>
                  <a:cxn ang="0">
                    <a:pos x="95" y="132"/>
                  </a:cxn>
                  <a:cxn ang="0">
                    <a:pos x="149" y="96"/>
                  </a:cxn>
                  <a:cxn ang="0">
                    <a:pos x="209" y="60"/>
                  </a:cxn>
                  <a:cxn ang="0">
                    <a:pos x="281" y="36"/>
                  </a:cxn>
                  <a:cxn ang="0">
                    <a:pos x="364" y="24"/>
                  </a:cxn>
                  <a:cxn ang="0">
                    <a:pos x="448" y="18"/>
                  </a:cxn>
                  <a:cxn ang="0">
                    <a:pos x="532" y="24"/>
                  </a:cxn>
                  <a:cxn ang="0">
                    <a:pos x="609" y="36"/>
                  </a:cxn>
                  <a:cxn ang="0">
                    <a:pos x="681" y="60"/>
                  </a:cxn>
                  <a:cxn ang="0">
                    <a:pos x="741" y="96"/>
                  </a:cxn>
                  <a:cxn ang="0">
                    <a:pos x="795" y="132"/>
                  </a:cxn>
                  <a:cxn ang="0">
                    <a:pos x="831" y="174"/>
                  </a:cxn>
                  <a:cxn ang="0">
                    <a:pos x="861" y="222"/>
                  </a:cxn>
                  <a:cxn ang="0">
                    <a:pos x="867" y="276"/>
                  </a:cxn>
                  <a:cxn ang="0">
                    <a:pos x="855" y="330"/>
                  </a:cxn>
                  <a:cxn ang="0">
                    <a:pos x="831" y="378"/>
                  </a:cxn>
                  <a:cxn ang="0">
                    <a:pos x="783" y="426"/>
                  </a:cxn>
                  <a:cxn ang="0">
                    <a:pos x="723" y="462"/>
                  </a:cxn>
                  <a:cxn ang="0">
                    <a:pos x="765" y="462"/>
                  </a:cxn>
                  <a:cxn ang="0">
                    <a:pos x="819" y="426"/>
                  </a:cxn>
                  <a:cxn ang="0">
                    <a:pos x="855" y="378"/>
                  </a:cxn>
                  <a:cxn ang="0">
                    <a:pos x="884" y="330"/>
                  </a:cxn>
                  <a:cxn ang="0">
                    <a:pos x="890" y="276"/>
                  </a:cxn>
                  <a:cxn ang="0">
                    <a:pos x="884" y="222"/>
                  </a:cxn>
                  <a:cxn ang="0">
                    <a:pos x="855" y="168"/>
                  </a:cxn>
                  <a:cxn ang="0">
                    <a:pos x="813" y="120"/>
                  </a:cxn>
                  <a:cxn ang="0">
                    <a:pos x="759" y="84"/>
                  </a:cxn>
                  <a:cxn ang="0">
                    <a:pos x="693" y="48"/>
                  </a:cxn>
                  <a:cxn ang="0">
                    <a:pos x="621" y="24"/>
                  </a:cxn>
                  <a:cxn ang="0">
                    <a:pos x="538" y="6"/>
                  </a:cxn>
                  <a:cxn ang="0">
                    <a:pos x="448" y="0"/>
                  </a:cxn>
                  <a:cxn ang="0">
                    <a:pos x="358" y="6"/>
                  </a:cxn>
                  <a:cxn ang="0">
                    <a:pos x="275" y="24"/>
                  </a:cxn>
                  <a:cxn ang="0">
                    <a:pos x="197" y="48"/>
                  </a:cxn>
                  <a:cxn ang="0">
                    <a:pos x="131" y="84"/>
                  </a:cxn>
                  <a:cxn ang="0">
                    <a:pos x="77" y="120"/>
                  </a:cxn>
                  <a:cxn ang="0">
                    <a:pos x="35" y="168"/>
                  </a:cxn>
                  <a:cxn ang="0">
                    <a:pos x="12" y="222"/>
                  </a:cxn>
                  <a:cxn ang="0">
                    <a:pos x="0" y="276"/>
                  </a:cxn>
                  <a:cxn ang="0">
                    <a:pos x="6" y="330"/>
                  </a:cxn>
                  <a:cxn ang="0">
                    <a:pos x="35" y="378"/>
                  </a:cxn>
                  <a:cxn ang="0">
                    <a:pos x="71" y="426"/>
                  </a:cxn>
                  <a:cxn ang="0">
                    <a:pos x="125" y="462"/>
                  </a:cxn>
                  <a:cxn ang="0">
                    <a:pos x="167" y="462"/>
                  </a:cxn>
                  <a:cxn ang="0">
                    <a:pos x="107" y="426"/>
                  </a:cxn>
                  <a:cxn ang="0">
                    <a:pos x="59" y="378"/>
                  </a:cxn>
                  <a:cxn ang="0">
                    <a:pos x="35" y="330"/>
                  </a:cxn>
                  <a:cxn ang="0">
                    <a:pos x="23" y="276"/>
                  </a:cxn>
                  <a:cxn ang="0">
                    <a:pos x="23" y="276"/>
                  </a:cxn>
                </a:cxnLst>
                <a:rect l="0" t="0" r="r" b="b"/>
                <a:pathLst>
                  <a:path w="890" h="462">
                    <a:moveTo>
                      <a:pt x="23" y="276"/>
                    </a:moveTo>
                    <a:lnTo>
                      <a:pt x="29" y="222"/>
                    </a:lnTo>
                    <a:lnTo>
                      <a:pt x="59" y="174"/>
                    </a:lnTo>
                    <a:lnTo>
                      <a:pt x="95" y="132"/>
                    </a:lnTo>
                    <a:lnTo>
                      <a:pt x="149" y="96"/>
                    </a:lnTo>
                    <a:lnTo>
                      <a:pt x="209" y="60"/>
                    </a:lnTo>
                    <a:lnTo>
                      <a:pt x="281" y="36"/>
                    </a:lnTo>
                    <a:lnTo>
                      <a:pt x="364" y="24"/>
                    </a:lnTo>
                    <a:lnTo>
                      <a:pt x="448" y="18"/>
                    </a:lnTo>
                    <a:lnTo>
                      <a:pt x="532" y="24"/>
                    </a:lnTo>
                    <a:lnTo>
                      <a:pt x="609" y="36"/>
                    </a:lnTo>
                    <a:lnTo>
                      <a:pt x="681" y="60"/>
                    </a:lnTo>
                    <a:lnTo>
                      <a:pt x="741" y="96"/>
                    </a:lnTo>
                    <a:lnTo>
                      <a:pt x="795" y="132"/>
                    </a:lnTo>
                    <a:lnTo>
                      <a:pt x="831" y="174"/>
                    </a:lnTo>
                    <a:lnTo>
                      <a:pt x="861" y="222"/>
                    </a:lnTo>
                    <a:lnTo>
                      <a:pt x="867" y="276"/>
                    </a:lnTo>
                    <a:lnTo>
                      <a:pt x="855" y="330"/>
                    </a:lnTo>
                    <a:lnTo>
                      <a:pt x="831" y="378"/>
                    </a:lnTo>
                    <a:lnTo>
                      <a:pt x="783" y="426"/>
                    </a:lnTo>
                    <a:lnTo>
                      <a:pt x="723" y="462"/>
                    </a:lnTo>
                    <a:lnTo>
                      <a:pt x="765" y="462"/>
                    </a:lnTo>
                    <a:lnTo>
                      <a:pt x="819" y="426"/>
                    </a:lnTo>
                    <a:lnTo>
                      <a:pt x="855" y="378"/>
                    </a:lnTo>
                    <a:lnTo>
                      <a:pt x="884" y="330"/>
                    </a:lnTo>
                    <a:lnTo>
                      <a:pt x="890" y="276"/>
                    </a:lnTo>
                    <a:lnTo>
                      <a:pt x="884" y="222"/>
                    </a:lnTo>
                    <a:lnTo>
                      <a:pt x="855" y="168"/>
                    </a:lnTo>
                    <a:lnTo>
                      <a:pt x="813" y="120"/>
                    </a:lnTo>
                    <a:lnTo>
                      <a:pt x="759" y="84"/>
                    </a:lnTo>
                    <a:lnTo>
                      <a:pt x="693" y="48"/>
                    </a:lnTo>
                    <a:lnTo>
                      <a:pt x="621" y="24"/>
                    </a:lnTo>
                    <a:lnTo>
                      <a:pt x="538" y="6"/>
                    </a:lnTo>
                    <a:lnTo>
                      <a:pt x="448" y="0"/>
                    </a:lnTo>
                    <a:lnTo>
                      <a:pt x="358" y="6"/>
                    </a:lnTo>
                    <a:lnTo>
                      <a:pt x="275" y="24"/>
                    </a:lnTo>
                    <a:lnTo>
                      <a:pt x="197" y="48"/>
                    </a:lnTo>
                    <a:lnTo>
                      <a:pt x="131" y="84"/>
                    </a:lnTo>
                    <a:lnTo>
                      <a:pt x="77" y="120"/>
                    </a:lnTo>
                    <a:lnTo>
                      <a:pt x="35" y="168"/>
                    </a:lnTo>
                    <a:lnTo>
                      <a:pt x="12" y="222"/>
                    </a:lnTo>
                    <a:lnTo>
                      <a:pt x="0" y="276"/>
                    </a:lnTo>
                    <a:lnTo>
                      <a:pt x="6" y="330"/>
                    </a:lnTo>
                    <a:lnTo>
                      <a:pt x="35" y="378"/>
                    </a:lnTo>
                    <a:lnTo>
                      <a:pt x="71" y="426"/>
                    </a:lnTo>
                    <a:lnTo>
                      <a:pt x="125" y="462"/>
                    </a:lnTo>
                    <a:lnTo>
                      <a:pt x="167" y="462"/>
                    </a:lnTo>
                    <a:lnTo>
                      <a:pt x="107" y="426"/>
                    </a:lnTo>
                    <a:lnTo>
                      <a:pt x="59" y="378"/>
                    </a:lnTo>
                    <a:lnTo>
                      <a:pt x="35" y="330"/>
                    </a:lnTo>
                    <a:lnTo>
                      <a:pt x="23" y="276"/>
                    </a:lnTo>
                    <a:lnTo>
                      <a:pt x="23" y="276"/>
                    </a:lnTo>
                    <a:close/>
                  </a:path>
                </a:pathLst>
              </a:custGeom>
              <a:gradFill rotWithShape="0">
                <a:gsLst>
                  <a:gs pos="0">
                    <a:schemeClr val="accent1"/>
                  </a:gs>
                  <a:gs pos="100000">
                    <a:schemeClr val="accent1">
                      <a:gamma/>
                      <a:shade val="84706"/>
                      <a:invGamma/>
                    </a:schemeClr>
                  </a:gs>
                </a:gsLst>
                <a:lin ang="2700000" scaled="1"/>
              </a:gradFill>
              <a:ln w="9525">
                <a:noFill/>
                <a:round/>
                <a:headEnd/>
                <a:tailEnd/>
              </a:ln>
            </p:spPr>
            <p:txBody>
              <a:bodyPr/>
              <a:lstStyle/>
              <a:p>
                <a:pPr>
                  <a:defRPr/>
                </a:pPr>
                <a:endParaRPr lang="en-US">
                  <a:ea typeface="+mn-ea"/>
                  <a:cs typeface="+mn-cs"/>
                </a:endParaRPr>
              </a:p>
            </p:txBody>
          </p:sp>
          <p:sp>
            <p:nvSpPr>
              <p:cNvPr id="3099" name="Freeform 27"/>
              <p:cNvSpPr>
                <a:spLocks/>
              </p:cNvSpPr>
              <p:nvPr/>
            </p:nvSpPr>
            <p:spPr bwMode="hidden">
              <a:xfrm>
                <a:off x="2082" y="3828"/>
                <a:ext cx="407" cy="486"/>
              </a:xfrm>
              <a:custGeom>
                <a:avLst/>
                <a:gdLst/>
                <a:ahLst/>
                <a:cxnLst>
                  <a:cxn ang="0">
                    <a:pos x="18" y="300"/>
                  </a:cxn>
                  <a:cxn ang="0">
                    <a:pos x="24" y="246"/>
                  </a:cxn>
                  <a:cxn ang="0">
                    <a:pos x="48" y="198"/>
                  </a:cxn>
                  <a:cxn ang="0">
                    <a:pos x="83" y="150"/>
                  </a:cxn>
                  <a:cxn ang="0">
                    <a:pos x="131" y="108"/>
                  </a:cxn>
                  <a:cxn ang="0">
                    <a:pos x="185" y="72"/>
                  </a:cxn>
                  <a:cxn ang="0">
                    <a:pos x="251" y="42"/>
                  </a:cxn>
                  <a:cxn ang="0">
                    <a:pos x="329" y="24"/>
                  </a:cxn>
                  <a:cxn ang="0">
                    <a:pos x="406" y="6"/>
                  </a:cxn>
                  <a:cxn ang="0">
                    <a:pos x="406" y="0"/>
                  </a:cxn>
                  <a:cxn ang="0">
                    <a:pos x="323" y="12"/>
                  </a:cxn>
                  <a:cxn ang="0">
                    <a:pos x="245" y="36"/>
                  </a:cxn>
                  <a:cxn ang="0">
                    <a:pos x="179" y="66"/>
                  </a:cxn>
                  <a:cxn ang="0">
                    <a:pos x="119" y="102"/>
                  </a:cxn>
                  <a:cxn ang="0">
                    <a:pos x="72" y="144"/>
                  </a:cxn>
                  <a:cxn ang="0">
                    <a:pos x="30" y="192"/>
                  </a:cxn>
                  <a:cxn ang="0">
                    <a:pos x="6" y="246"/>
                  </a:cxn>
                  <a:cxn ang="0">
                    <a:pos x="0" y="300"/>
                  </a:cxn>
                  <a:cxn ang="0">
                    <a:pos x="6" y="348"/>
                  </a:cxn>
                  <a:cxn ang="0">
                    <a:pos x="30" y="396"/>
                  </a:cxn>
                  <a:cxn ang="0">
                    <a:pos x="66" y="444"/>
                  </a:cxn>
                  <a:cxn ang="0">
                    <a:pos x="107" y="486"/>
                  </a:cxn>
                  <a:cxn ang="0">
                    <a:pos x="131" y="486"/>
                  </a:cxn>
                  <a:cxn ang="0">
                    <a:pos x="83" y="450"/>
                  </a:cxn>
                  <a:cxn ang="0">
                    <a:pos x="48" y="402"/>
                  </a:cxn>
                  <a:cxn ang="0">
                    <a:pos x="24" y="354"/>
                  </a:cxn>
                  <a:cxn ang="0">
                    <a:pos x="18" y="300"/>
                  </a:cxn>
                  <a:cxn ang="0">
                    <a:pos x="18" y="300"/>
                  </a:cxn>
                </a:cxnLst>
                <a:rect l="0" t="0" r="r" b="b"/>
                <a:pathLst>
                  <a:path w="406" h="486">
                    <a:moveTo>
                      <a:pt x="18" y="300"/>
                    </a:moveTo>
                    <a:lnTo>
                      <a:pt x="24" y="246"/>
                    </a:lnTo>
                    <a:lnTo>
                      <a:pt x="48" y="198"/>
                    </a:lnTo>
                    <a:lnTo>
                      <a:pt x="83" y="150"/>
                    </a:lnTo>
                    <a:lnTo>
                      <a:pt x="131" y="108"/>
                    </a:lnTo>
                    <a:lnTo>
                      <a:pt x="185" y="72"/>
                    </a:lnTo>
                    <a:lnTo>
                      <a:pt x="251" y="42"/>
                    </a:lnTo>
                    <a:lnTo>
                      <a:pt x="329" y="24"/>
                    </a:lnTo>
                    <a:lnTo>
                      <a:pt x="406" y="6"/>
                    </a:lnTo>
                    <a:lnTo>
                      <a:pt x="406" y="0"/>
                    </a:lnTo>
                    <a:lnTo>
                      <a:pt x="323" y="12"/>
                    </a:lnTo>
                    <a:lnTo>
                      <a:pt x="245" y="36"/>
                    </a:lnTo>
                    <a:lnTo>
                      <a:pt x="179" y="66"/>
                    </a:lnTo>
                    <a:lnTo>
                      <a:pt x="119" y="102"/>
                    </a:lnTo>
                    <a:lnTo>
                      <a:pt x="72" y="144"/>
                    </a:lnTo>
                    <a:lnTo>
                      <a:pt x="30" y="192"/>
                    </a:lnTo>
                    <a:lnTo>
                      <a:pt x="6" y="246"/>
                    </a:lnTo>
                    <a:lnTo>
                      <a:pt x="0" y="300"/>
                    </a:lnTo>
                    <a:lnTo>
                      <a:pt x="6" y="348"/>
                    </a:lnTo>
                    <a:lnTo>
                      <a:pt x="30" y="396"/>
                    </a:lnTo>
                    <a:lnTo>
                      <a:pt x="66" y="444"/>
                    </a:lnTo>
                    <a:lnTo>
                      <a:pt x="107" y="486"/>
                    </a:lnTo>
                    <a:lnTo>
                      <a:pt x="131" y="486"/>
                    </a:lnTo>
                    <a:lnTo>
                      <a:pt x="83" y="450"/>
                    </a:lnTo>
                    <a:lnTo>
                      <a:pt x="48" y="402"/>
                    </a:lnTo>
                    <a:lnTo>
                      <a:pt x="24" y="354"/>
                    </a:lnTo>
                    <a:lnTo>
                      <a:pt x="18" y="300"/>
                    </a:lnTo>
                    <a:lnTo>
                      <a:pt x="18" y="300"/>
                    </a:lnTo>
                    <a:close/>
                  </a:path>
                </a:pathLst>
              </a:custGeom>
              <a:gradFill rotWithShape="0">
                <a:gsLst>
                  <a:gs pos="0">
                    <a:schemeClr val="accent1"/>
                  </a:gs>
                  <a:gs pos="100000">
                    <a:schemeClr val="accent1">
                      <a:gamma/>
                      <a:shade val="90980"/>
                      <a:invGamma/>
                    </a:schemeClr>
                  </a:gs>
                </a:gsLst>
                <a:lin ang="0" scaled="1"/>
              </a:gradFill>
              <a:ln w="9525">
                <a:noFill/>
                <a:round/>
                <a:headEnd/>
                <a:tailEnd/>
              </a:ln>
            </p:spPr>
            <p:txBody>
              <a:bodyPr/>
              <a:lstStyle/>
              <a:p>
                <a:pPr>
                  <a:defRPr/>
                </a:pPr>
                <a:endParaRPr lang="en-US">
                  <a:ea typeface="+mn-ea"/>
                  <a:cs typeface="+mn-cs"/>
                </a:endParaRPr>
              </a:p>
            </p:txBody>
          </p:sp>
          <p:sp>
            <p:nvSpPr>
              <p:cNvPr id="3100" name="Freeform 28"/>
              <p:cNvSpPr>
                <a:spLocks/>
              </p:cNvSpPr>
              <p:nvPr/>
            </p:nvSpPr>
            <p:spPr bwMode="hidden">
              <a:xfrm>
                <a:off x="2987" y="4044"/>
                <a:ext cx="108" cy="252"/>
              </a:xfrm>
              <a:custGeom>
                <a:avLst/>
                <a:gdLst/>
                <a:ahLst/>
                <a:cxnLst>
                  <a:cxn ang="0">
                    <a:pos x="89" y="84"/>
                  </a:cxn>
                  <a:cxn ang="0">
                    <a:pos x="83" y="132"/>
                  </a:cxn>
                  <a:cxn ang="0">
                    <a:pos x="65" y="174"/>
                  </a:cxn>
                  <a:cxn ang="0">
                    <a:pos x="36" y="216"/>
                  </a:cxn>
                  <a:cxn ang="0">
                    <a:pos x="0" y="252"/>
                  </a:cxn>
                  <a:cxn ang="0">
                    <a:pos x="18" y="252"/>
                  </a:cxn>
                  <a:cxn ang="0">
                    <a:pos x="53" y="216"/>
                  </a:cxn>
                  <a:cxn ang="0">
                    <a:pos x="83" y="174"/>
                  </a:cxn>
                  <a:cxn ang="0">
                    <a:pos x="101" y="132"/>
                  </a:cxn>
                  <a:cxn ang="0">
                    <a:pos x="107" y="84"/>
                  </a:cxn>
                  <a:cxn ang="0">
                    <a:pos x="101" y="42"/>
                  </a:cxn>
                  <a:cxn ang="0">
                    <a:pos x="89" y="0"/>
                  </a:cxn>
                  <a:cxn ang="0">
                    <a:pos x="65" y="0"/>
                  </a:cxn>
                  <a:cxn ang="0">
                    <a:pos x="83" y="42"/>
                  </a:cxn>
                  <a:cxn ang="0">
                    <a:pos x="89" y="84"/>
                  </a:cxn>
                  <a:cxn ang="0">
                    <a:pos x="89" y="84"/>
                  </a:cxn>
                </a:cxnLst>
                <a:rect l="0" t="0" r="r" b="b"/>
                <a:pathLst>
                  <a:path w="107" h="252">
                    <a:moveTo>
                      <a:pt x="89" y="84"/>
                    </a:moveTo>
                    <a:lnTo>
                      <a:pt x="83" y="132"/>
                    </a:lnTo>
                    <a:lnTo>
                      <a:pt x="65" y="174"/>
                    </a:lnTo>
                    <a:lnTo>
                      <a:pt x="36" y="216"/>
                    </a:lnTo>
                    <a:lnTo>
                      <a:pt x="0" y="252"/>
                    </a:lnTo>
                    <a:lnTo>
                      <a:pt x="18" y="252"/>
                    </a:lnTo>
                    <a:lnTo>
                      <a:pt x="53" y="216"/>
                    </a:lnTo>
                    <a:lnTo>
                      <a:pt x="83" y="174"/>
                    </a:lnTo>
                    <a:lnTo>
                      <a:pt x="101" y="132"/>
                    </a:lnTo>
                    <a:lnTo>
                      <a:pt x="107" y="84"/>
                    </a:lnTo>
                    <a:lnTo>
                      <a:pt x="101" y="42"/>
                    </a:lnTo>
                    <a:lnTo>
                      <a:pt x="89" y="0"/>
                    </a:lnTo>
                    <a:lnTo>
                      <a:pt x="65" y="0"/>
                    </a:lnTo>
                    <a:lnTo>
                      <a:pt x="83" y="42"/>
                    </a:lnTo>
                    <a:lnTo>
                      <a:pt x="89" y="84"/>
                    </a:lnTo>
                    <a:lnTo>
                      <a:pt x="89" y="84"/>
                    </a:lnTo>
                    <a:close/>
                  </a:path>
                </a:pathLst>
              </a:custGeom>
              <a:gradFill rotWithShape="0">
                <a:gsLst>
                  <a:gs pos="0">
                    <a:schemeClr val="accent1"/>
                  </a:gs>
                  <a:gs pos="100000">
                    <a:schemeClr val="accent1">
                      <a:gamma/>
                      <a:shade val="81961"/>
                      <a:invGamma/>
                    </a:schemeClr>
                  </a:gs>
                </a:gsLst>
                <a:lin ang="5400000" scaled="1"/>
              </a:gradFill>
              <a:ln w="9525">
                <a:noFill/>
                <a:round/>
                <a:headEnd/>
                <a:tailEnd/>
              </a:ln>
            </p:spPr>
            <p:txBody>
              <a:bodyPr/>
              <a:lstStyle/>
              <a:p>
                <a:pPr>
                  <a:defRPr/>
                </a:pPr>
                <a:endParaRPr lang="en-US">
                  <a:ea typeface="+mn-ea"/>
                  <a:cs typeface="+mn-cs"/>
                </a:endParaRPr>
              </a:p>
            </p:txBody>
          </p:sp>
          <p:sp>
            <p:nvSpPr>
              <p:cNvPr id="1050" name="Freeform 29"/>
              <p:cNvSpPr>
                <a:spLocks/>
              </p:cNvSpPr>
              <p:nvPr/>
            </p:nvSpPr>
            <p:spPr bwMode="hidden">
              <a:xfrm>
                <a:off x="2068" y="3685"/>
                <a:ext cx="835" cy="150"/>
              </a:xfrm>
              <a:custGeom>
                <a:avLst/>
                <a:gdLst>
                  <a:gd name="T0" fmla="*/ 518 w 835"/>
                  <a:gd name="T1" fmla="*/ 18 h 150"/>
                  <a:gd name="T2" fmla="*/ 597 w 835"/>
                  <a:gd name="T3" fmla="*/ 24 h 150"/>
                  <a:gd name="T4" fmla="*/ 682 w 835"/>
                  <a:gd name="T5" fmla="*/ 30 h 150"/>
                  <a:gd name="T6" fmla="*/ 755 w 835"/>
                  <a:gd name="T7" fmla="*/ 42 h 150"/>
                  <a:gd name="T8" fmla="*/ 828 w 835"/>
                  <a:gd name="T9" fmla="*/ 60 h 150"/>
                  <a:gd name="T10" fmla="*/ 835 w 835"/>
                  <a:gd name="T11" fmla="*/ 42 h 150"/>
                  <a:gd name="T12" fmla="*/ 761 w 835"/>
                  <a:gd name="T13" fmla="*/ 24 h 150"/>
                  <a:gd name="T14" fmla="*/ 688 w 835"/>
                  <a:gd name="T15" fmla="*/ 12 h 150"/>
                  <a:gd name="T16" fmla="*/ 603 w 835"/>
                  <a:gd name="T17" fmla="*/ 6 h 150"/>
                  <a:gd name="T18" fmla="*/ 518 w 835"/>
                  <a:gd name="T19" fmla="*/ 0 h 150"/>
                  <a:gd name="T20" fmla="*/ 372 w 835"/>
                  <a:gd name="T21" fmla="*/ 12 h 150"/>
                  <a:gd name="T22" fmla="*/ 232 w 835"/>
                  <a:gd name="T23" fmla="*/ 36 h 150"/>
                  <a:gd name="T24" fmla="*/ 110 w 835"/>
                  <a:gd name="T25" fmla="*/ 78 h 150"/>
                  <a:gd name="T26" fmla="*/ 0 w 835"/>
                  <a:gd name="T27" fmla="*/ 132 h 150"/>
                  <a:gd name="T28" fmla="*/ 19 w 835"/>
                  <a:gd name="T29" fmla="*/ 150 h 150"/>
                  <a:gd name="T30" fmla="*/ 122 w 835"/>
                  <a:gd name="T31" fmla="*/ 96 h 150"/>
                  <a:gd name="T32" fmla="*/ 244 w 835"/>
                  <a:gd name="T33" fmla="*/ 54 h 150"/>
                  <a:gd name="T34" fmla="*/ 378 w 835"/>
                  <a:gd name="T35" fmla="*/ 30 h 150"/>
                  <a:gd name="T36" fmla="*/ 518 w 835"/>
                  <a:gd name="T37" fmla="*/ 18 h 150"/>
                  <a:gd name="T38" fmla="*/ 518 w 835"/>
                  <a:gd name="T39" fmla="*/ 18 h 150"/>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835" h="150">
                    <a:moveTo>
                      <a:pt x="518" y="18"/>
                    </a:moveTo>
                    <a:lnTo>
                      <a:pt x="597" y="24"/>
                    </a:lnTo>
                    <a:lnTo>
                      <a:pt x="682" y="30"/>
                    </a:lnTo>
                    <a:lnTo>
                      <a:pt x="755" y="42"/>
                    </a:lnTo>
                    <a:lnTo>
                      <a:pt x="828" y="60"/>
                    </a:lnTo>
                    <a:lnTo>
                      <a:pt x="835" y="42"/>
                    </a:lnTo>
                    <a:lnTo>
                      <a:pt x="761" y="24"/>
                    </a:lnTo>
                    <a:lnTo>
                      <a:pt x="688" y="12"/>
                    </a:lnTo>
                    <a:lnTo>
                      <a:pt x="603" y="6"/>
                    </a:lnTo>
                    <a:lnTo>
                      <a:pt x="518" y="0"/>
                    </a:lnTo>
                    <a:lnTo>
                      <a:pt x="372" y="12"/>
                    </a:lnTo>
                    <a:lnTo>
                      <a:pt x="232" y="36"/>
                    </a:lnTo>
                    <a:lnTo>
                      <a:pt x="110" y="78"/>
                    </a:lnTo>
                    <a:lnTo>
                      <a:pt x="0" y="132"/>
                    </a:lnTo>
                    <a:lnTo>
                      <a:pt x="19" y="150"/>
                    </a:lnTo>
                    <a:lnTo>
                      <a:pt x="122" y="96"/>
                    </a:lnTo>
                    <a:lnTo>
                      <a:pt x="244" y="54"/>
                    </a:lnTo>
                    <a:lnTo>
                      <a:pt x="378" y="30"/>
                    </a:lnTo>
                    <a:lnTo>
                      <a:pt x="518" y="18"/>
                    </a:lnTo>
                    <a:close/>
                  </a:path>
                </a:pathLst>
              </a:cu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51" name="Freeform 30"/>
              <p:cNvSpPr>
                <a:spLocks/>
              </p:cNvSpPr>
              <p:nvPr/>
            </p:nvSpPr>
            <p:spPr bwMode="hidden">
              <a:xfrm>
                <a:off x="1867" y="3853"/>
                <a:ext cx="171" cy="461"/>
              </a:xfrm>
              <a:custGeom>
                <a:avLst/>
                <a:gdLst>
                  <a:gd name="T0" fmla="*/ 31 w 171"/>
                  <a:gd name="T1" fmla="*/ 263 h 461"/>
                  <a:gd name="T2" fmla="*/ 43 w 171"/>
                  <a:gd name="T3" fmla="*/ 191 h 461"/>
                  <a:gd name="T4" fmla="*/ 67 w 171"/>
                  <a:gd name="T5" fmla="*/ 131 h 461"/>
                  <a:gd name="T6" fmla="*/ 116 w 171"/>
                  <a:gd name="T7" fmla="*/ 72 h 461"/>
                  <a:gd name="T8" fmla="*/ 171 w 171"/>
                  <a:gd name="T9" fmla="*/ 18 h 461"/>
                  <a:gd name="T10" fmla="*/ 153 w 171"/>
                  <a:gd name="T11" fmla="*/ 0 h 461"/>
                  <a:gd name="T12" fmla="*/ 86 w 171"/>
                  <a:gd name="T13" fmla="*/ 60 h 461"/>
                  <a:gd name="T14" fmla="*/ 43 w 171"/>
                  <a:gd name="T15" fmla="*/ 120 h 461"/>
                  <a:gd name="T16" fmla="*/ 13 w 171"/>
                  <a:gd name="T17" fmla="*/ 191 h 461"/>
                  <a:gd name="T18" fmla="*/ 0 w 171"/>
                  <a:gd name="T19" fmla="*/ 263 h 461"/>
                  <a:gd name="T20" fmla="*/ 6 w 171"/>
                  <a:gd name="T21" fmla="*/ 317 h 461"/>
                  <a:gd name="T22" fmla="*/ 25 w 171"/>
                  <a:gd name="T23" fmla="*/ 365 h 461"/>
                  <a:gd name="T24" fmla="*/ 49 w 171"/>
                  <a:gd name="T25" fmla="*/ 413 h 461"/>
                  <a:gd name="T26" fmla="*/ 86 w 171"/>
                  <a:gd name="T27" fmla="*/ 461 h 461"/>
                  <a:gd name="T28" fmla="*/ 122 w 171"/>
                  <a:gd name="T29" fmla="*/ 461 h 461"/>
                  <a:gd name="T30" fmla="*/ 86 w 171"/>
                  <a:gd name="T31" fmla="*/ 413 h 461"/>
                  <a:gd name="T32" fmla="*/ 55 w 171"/>
                  <a:gd name="T33" fmla="*/ 365 h 461"/>
                  <a:gd name="T34" fmla="*/ 37 w 171"/>
                  <a:gd name="T35" fmla="*/ 317 h 461"/>
                  <a:gd name="T36" fmla="*/ 31 w 171"/>
                  <a:gd name="T37" fmla="*/ 263 h 461"/>
                  <a:gd name="T38" fmla="*/ 31 w 171"/>
                  <a:gd name="T39" fmla="*/ 263 h 461"/>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171" h="461">
                    <a:moveTo>
                      <a:pt x="31" y="263"/>
                    </a:moveTo>
                    <a:lnTo>
                      <a:pt x="43" y="191"/>
                    </a:lnTo>
                    <a:lnTo>
                      <a:pt x="67" y="131"/>
                    </a:lnTo>
                    <a:lnTo>
                      <a:pt x="116" y="72"/>
                    </a:lnTo>
                    <a:lnTo>
                      <a:pt x="171" y="18"/>
                    </a:lnTo>
                    <a:lnTo>
                      <a:pt x="153" y="0"/>
                    </a:lnTo>
                    <a:lnTo>
                      <a:pt x="86" y="60"/>
                    </a:lnTo>
                    <a:lnTo>
                      <a:pt x="43" y="120"/>
                    </a:lnTo>
                    <a:lnTo>
                      <a:pt x="13" y="191"/>
                    </a:lnTo>
                    <a:lnTo>
                      <a:pt x="0" y="263"/>
                    </a:lnTo>
                    <a:lnTo>
                      <a:pt x="6" y="317"/>
                    </a:lnTo>
                    <a:lnTo>
                      <a:pt x="25" y="365"/>
                    </a:lnTo>
                    <a:lnTo>
                      <a:pt x="49" y="413"/>
                    </a:lnTo>
                    <a:lnTo>
                      <a:pt x="86" y="461"/>
                    </a:lnTo>
                    <a:lnTo>
                      <a:pt x="122" y="461"/>
                    </a:lnTo>
                    <a:lnTo>
                      <a:pt x="86" y="413"/>
                    </a:lnTo>
                    <a:lnTo>
                      <a:pt x="55" y="365"/>
                    </a:lnTo>
                    <a:lnTo>
                      <a:pt x="37" y="317"/>
                    </a:lnTo>
                    <a:lnTo>
                      <a:pt x="31" y="263"/>
                    </a:lnTo>
                    <a:close/>
                  </a:path>
                </a:pathLst>
              </a:cu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3103" name="Freeform 31"/>
              <p:cNvSpPr>
                <a:spLocks/>
              </p:cNvSpPr>
              <p:nvPr/>
            </p:nvSpPr>
            <p:spPr bwMode="hidden">
              <a:xfrm>
                <a:off x="2951" y="3751"/>
                <a:ext cx="360" cy="563"/>
              </a:xfrm>
              <a:custGeom>
                <a:avLst/>
                <a:gdLst/>
                <a:ahLst/>
                <a:cxnLst>
                  <a:cxn ang="0">
                    <a:pos x="360" y="365"/>
                  </a:cxn>
                  <a:cxn ang="0">
                    <a:pos x="353" y="305"/>
                  </a:cxn>
                  <a:cxn ang="0">
                    <a:pos x="335" y="251"/>
                  </a:cxn>
                  <a:cxn ang="0">
                    <a:pos x="305" y="204"/>
                  </a:cxn>
                  <a:cxn ang="0">
                    <a:pos x="262" y="156"/>
                  </a:cxn>
                  <a:cxn ang="0">
                    <a:pos x="213" y="108"/>
                  </a:cxn>
                  <a:cxn ang="0">
                    <a:pos x="159" y="66"/>
                  </a:cxn>
                  <a:cxn ang="0">
                    <a:pos x="92" y="30"/>
                  </a:cxn>
                  <a:cxn ang="0">
                    <a:pos x="19" y="0"/>
                  </a:cxn>
                  <a:cxn ang="0">
                    <a:pos x="0" y="12"/>
                  </a:cxn>
                  <a:cxn ang="0">
                    <a:pos x="67" y="42"/>
                  </a:cxn>
                  <a:cxn ang="0">
                    <a:pos x="134" y="78"/>
                  </a:cxn>
                  <a:cxn ang="0">
                    <a:pos x="189" y="114"/>
                  </a:cxn>
                  <a:cxn ang="0">
                    <a:pos x="238" y="162"/>
                  </a:cxn>
                  <a:cxn ang="0">
                    <a:pos x="274" y="210"/>
                  </a:cxn>
                  <a:cxn ang="0">
                    <a:pos x="299" y="257"/>
                  </a:cxn>
                  <a:cxn ang="0">
                    <a:pos x="317" y="311"/>
                  </a:cxn>
                  <a:cxn ang="0">
                    <a:pos x="323" y="365"/>
                  </a:cxn>
                  <a:cxn ang="0">
                    <a:pos x="317" y="419"/>
                  </a:cxn>
                  <a:cxn ang="0">
                    <a:pos x="299" y="467"/>
                  </a:cxn>
                  <a:cxn ang="0">
                    <a:pos x="274" y="515"/>
                  </a:cxn>
                  <a:cxn ang="0">
                    <a:pos x="238" y="563"/>
                  </a:cxn>
                  <a:cxn ang="0">
                    <a:pos x="268" y="563"/>
                  </a:cxn>
                  <a:cxn ang="0">
                    <a:pos x="311" y="515"/>
                  </a:cxn>
                  <a:cxn ang="0">
                    <a:pos x="335" y="467"/>
                  </a:cxn>
                  <a:cxn ang="0">
                    <a:pos x="353" y="419"/>
                  </a:cxn>
                  <a:cxn ang="0">
                    <a:pos x="360" y="365"/>
                  </a:cxn>
                  <a:cxn ang="0">
                    <a:pos x="360" y="365"/>
                  </a:cxn>
                </a:cxnLst>
                <a:rect l="0" t="0" r="r" b="b"/>
                <a:pathLst>
                  <a:path w="360" h="563">
                    <a:moveTo>
                      <a:pt x="360" y="365"/>
                    </a:moveTo>
                    <a:lnTo>
                      <a:pt x="353" y="305"/>
                    </a:lnTo>
                    <a:lnTo>
                      <a:pt x="335" y="251"/>
                    </a:lnTo>
                    <a:lnTo>
                      <a:pt x="305" y="204"/>
                    </a:lnTo>
                    <a:lnTo>
                      <a:pt x="262" y="156"/>
                    </a:lnTo>
                    <a:lnTo>
                      <a:pt x="213" y="108"/>
                    </a:lnTo>
                    <a:lnTo>
                      <a:pt x="159" y="66"/>
                    </a:lnTo>
                    <a:lnTo>
                      <a:pt x="92" y="30"/>
                    </a:lnTo>
                    <a:lnTo>
                      <a:pt x="19" y="0"/>
                    </a:lnTo>
                    <a:lnTo>
                      <a:pt x="0" y="12"/>
                    </a:lnTo>
                    <a:lnTo>
                      <a:pt x="67" y="42"/>
                    </a:lnTo>
                    <a:lnTo>
                      <a:pt x="134" y="78"/>
                    </a:lnTo>
                    <a:lnTo>
                      <a:pt x="189" y="114"/>
                    </a:lnTo>
                    <a:lnTo>
                      <a:pt x="238" y="162"/>
                    </a:lnTo>
                    <a:lnTo>
                      <a:pt x="274" y="210"/>
                    </a:lnTo>
                    <a:lnTo>
                      <a:pt x="299" y="257"/>
                    </a:lnTo>
                    <a:lnTo>
                      <a:pt x="317" y="311"/>
                    </a:lnTo>
                    <a:lnTo>
                      <a:pt x="323" y="365"/>
                    </a:lnTo>
                    <a:lnTo>
                      <a:pt x="317" y="419"/>
                    </a:lnTo>
                    <a:lnTo>
                      <a:pt x="299" y="467"/>
                    </a:lnTo>
                    <a:lnTo>
                      <a:pt x="274" y="515"/>
                    </a:lnTo>
                    <a:lnTo>
                      <a:pt x="238" y="563"/>
                    </a:lnTo>
                    <a:lnTo>
                      <a:pt x="268" y="563"/>
                    </a:lnTo>
                    <a:lnTo>
                      <a:pt x="311" y="515"/>
                    </a:lnTo>
                    <a:lnTo>
                      <a:pt x="335" y="467"/>
                    </a:lnTo>
                    <a:lnTo>
                      <a:pt x="353" y="419"/>
                    </a:lnTo>
                    <a:lnTo>
                      <a:pt x="360" y="365"/>
                    </a:lnTo>
                    <a:lnTo>
                      <a:pt x="360" y="365"/>
                    </a:lnTo>
                    <a:close/>
                  </a:path>
                </a:pathLst>
              </a:custGeom>
              <a:gradFill rotWithShape="0">
                <a:gsLst>
                  <a:gs pos="0">
                    <a:schemeClr val="accent1"/>
                  </a:gs>
                  <a:gs pos="100000">
                    <a:schemeClr val="accent1">
                      <a:gamma/>
                      <a:shade val="87843"/>
                      <a:invGamma/>
                    </a:schemeClr>
                  </a:gs>
                </a:gsLst>
                <a:lin ang="5400000" scaled="1"/>
              </a:gradFill>
              <a:ln w="9525">
                <a:noFill/>
                <a:round/>
                <a:headEnd/>
                <a:tailEnd/>
              </a:ln>
            </p:spPr>
            <p:txBody>
              <a:bodyPr/>
              <a:lstStyle/>
              <a:p>
                <a:pPr>
                  <a:defRPr/>
                </a:pPr>
                <a:endParaRPr lang="en-US">
                  <a:ea typeface="+mn-ea"/>
                  <a:cs typeface="+mn-cs"/>
                </a:endParaRPr>
              </a:p>
            </p:txBody>
          </p:sp>
          <p:sp>
            <p:nvSpPr>
              <p:cNvPr id="3104" name="Freeform 32"/>
              <p:cNvSpPr>
                <a:spLocks/>
              </p:cNvSpPr>
              <p:nvPr/>
            </p:nvSpPr>
            <p:spPr bwMode="hidden">
              <a:xfrm>
                <a:off x="2318" y="3631"/>
                <a:ext cx="1078" cy="425"/>
              </a:xfrm>
              <a:custGeom>
                <a:avLst/>
                <a:gdLst/>
                <a:ahLst/>
                <a:cxnLst>
                  <a:cxn ang="0">
                    <a:pos x="1053" y="425"/>
                  </a:cxn>
                  <a:cxn ang="0">
                    <a:pos x="1078" y="419"/>
                  </a:cxn>
                  <a:cxn ang="0">
                    <a:pos x="1066" y="377"/>
                  </a:cxn>
                  <a:cxn ang="0">
                    <a:pos x="1047" y="336"/>
                  </a:cxn>
                  <a:cxn ang="0">
                    <a:pos x="986" y="252"/>
                  </a:cxn>
                  <a:cxn ang="0">
                    <a:pos x="907" y="180"/>
                  </a:cxn>
                  <a:cxn ang="0">
                    <a:pos x="810" y="120"/>
                  </a:cxn>
                  <a:cxn ang="0">
                    <a:pos x="694" y="72"/>
                  </a:cxn>
                  <a:cxn ang="0">
                    <a:pos x="560" y="30"/>
                  </a:cxn>
                  <a:cxn ang="0">
                    <a:pos x="420" y="6"/>
                  </a:cxn>
                  <a:cxn ang="0">
                    <a:pos x="268" y="0"/>
                  </a:cxn>
                  <a:cxn ang="0">
                    <a:pos x="134" y="6"/>
                  </a:cxn>
                  <a:cxn ang="0">
                    <a:pos x="0" y="24"/>
                  </a:cxn>
                  <a:cxn ang="0">
                    <a:pos x="12" y="36"/>
                  </a:cxn>
                  <a:cxn ang="0">
                    <a:pos x="134" y="18"/>
                  </a:cxn>
                  <a:cxn ang="0">
                    <a:pos x="268" y="12"/>
                  </a:cxn>
                  <a:cxn ang="0">
                    <a:pos x="420" y="18"/>
                  </a:cxn>
                  <a:cxn ang="0">
                    <a:pos x="554" y="42"/>
                  </a:cxn>
                  <a:cxn ang="0">
                    <a:pos x="682" y="84"/>
                  </a:cxn>
                  <a:cxn ang="0">
                    <a:pos x="798" y="132"/>
                  </a:cxn>
                  <a:cxn ang="0">
                    <a:pos x="895" y="192"/>
                  </a:cxn>
                  <a:cxn ang="0">
                    <a:pos x="968" y="264"/>
                  </a:cxn>
                  <a:cxn ang="0">
                    <a:pos x="999" y="300"/>
                  </a:cxn>
                  <a:cxn ang="0">
                    <a:pos x="1023" y="342"/>
                  </a:cxn>
                  <a:cxn ang="0">
                    <a:pos x="1041" y="383"/>
                  </a:cxn>
                  <a:cxn ang="0">
                    <a:pos x="1053" y="425"/>
                  </a:cxn>
                  <a:cxn ang="0">
                    <a:pos x="1053" y="425"/>
                  </a:cxn>
                </a:cxnLst>
                <a:rect l="0" t="0" r="r" b="b"/>
                <a:pathLst>
                  <a:path w="1078" h="425">
                    <a:moveTo>
                      <a:pt x="1053" y="425"/>
                    </a:moveTo>
                    <a:lnTo>
                      <a:pt x="1078" y="419"/>
                    </a:lnTo>
                    <a:lnTo>
                      <a:pt x="1066" y="377"/>
                    </a:lnTo>
                    <a:lnTo>
                      <a:pt x="1047" y="336"/>
                    </a:lnTo>
                    <a:lnTo>
                      <a:pt x="986" y="252"/>
                    </a:lnTo>
                    <a:lnTo>
                      <a:pt x="907" y="180"/>
                    </a:lnTo>
                    <a:lnTo>
                      <a:pt x="810" y="120"/>
                    </a:lnTo>
                    <a:lnTo>
                      <a:pt x="694" y="72"/>
                    </a:lnTo>
                    <a:lnTo>
                      <a:pt x="560" y="30"/>
                    </a:lnTo>
                    <a:lnTo>
                      <a:pt x="420" y="6"/>
                    </a:lnTo>
                    <a:lnTo>
                      <a:pt x="268" y="0"/>
                    </a:lnTo>
                    <a:lnTo>
                      <a:pt x="134" y="6"/>
                    </a:lnTo>
                    <a:lnTo>
                      <a:pt x="0" y="24"/>
                    </a:lnTo>
                    <a:lnTo>
                      <a:pt x="12" y="36"/>
                    </a:lnTo>
                    <a:lnTo>
                      <a:pt x="134" y="18"/>
                    </a:lnTo>
                    <a:lnTo>
                      <a:pt x="268" y="12"/>
                    </a:lnTo>
                    <a:lnTo>
                      <a:pt x="420" y="18"/>
                    </a:lnTo>
                    <a:lnTo>
                      <a:pt x="554" y="42"/>
                    </a:lnTo>
                    <a:lnTo>
                      <a:pt x="682" y="84"/>
                    </a:lnTo>
                    <a:lnTo>
                      <a:pt x="798" y="132"/>
                    </a:lnTo>
                    <a:lnTo>
                      <a:pt x="895" y="192"/>
                    </a:lnTo>
                    <a:lnTo>
                      <a:pt x="968" y="264"/>
                    </a:lnTo>
                    <a:lnTo>
                      <a:pt x="999" y="300"/>
                    </a:lnTo>
                    <a:lnTo>
                      <a:pt x="1023" y="342"/>
                    </a:lnTo>
                    <a:lnTo>
                      <a:pt x="1041" y="383"/>
                    </a:lnTo>
                    <a:lnTo>
                      <a:pt x="1053" y="425"/>
                    </a:lnTo>
                    <a:lnTo>
                      <a:pt x="1053" y="425"/>
                    </a:lnTo>
                    <a:close/>
                  </a:path>
                </a:pathLst>
              </a:custGeom>
              <a:gradFill rotWithShape="0">
                <a:gsLst>
                  <a:gs pos="0">
                    <a:schemeClr val="accent1"/>
                  </a:gs>
                  <a:gs pos="100000">
                    <a:schemeClr val="accent1">
                      <a:gamma/>
                      <a:shade val="87843"/>
                      <a:invGamma/>
                    </a:schemeClr>
                  </a:gs>
                </a:gsLst>
                <a:lin ang="5400000" scaled="1"/>
              </a:gradFill>
              <a:ln w="9525">
                <a:noFill/>
                <a:round/>
                <a:headEnd/>
                <a:tailEnd/>
              </a:ln>
            </p:spPr>
            <p:txBody>
              <a:bodyPr/>
              <a:lstStyle/>
              <a:p>
                <a:pPr>
                  <a:defRPr/>
                </a:pPr>
                <a:endParaRPr lang="en-US">
                  <a:ea typeface="+mn-ea"/>
                  <a:cs typeface="+mn-cs"/>
                </a:endParaRPr>
              </a:p>
            </p:txBody>
          </p:sp>
          <p:sp>
            <p:nvSpPr>
              <p:cNvPr id="3105" name="Freeform 33"/>
              <p:cNvSpPr>
                <a:spLocks/>
              </p:cNvSpPr>
              <p:nvPr/>
            </p:nvSpPr>
            <p:spPr bwMode="hidden">
              <a:xfrm>
                <a:off x="3304" y="4080"/>
                <a:ext cx="98" cy="234"/>
              </a:xfrm>
              <a:custGeom>
                <a:avLst/>
                <a:gdLst/>
                <a:ahLst/>
                <a:cxnLst>
                  <a:cxn ang="0">
                    <a:pos x="0" y="234"/>
                  </a:cxn>
                  <a:cxn ang="0">
                    <a:pos x="25" y="234"/>
                  </a:cxn>
                  <a:cxn ang="0">
                    <a:pos x="55" y="186"/>
                  </a:cxn>
                  <a:cxn ang="0">
                    <a:pos x="80" y="138"/>
                  </a:cxn>
                  <a:cxn ang="0">
                    <a:pos x="92" y="90"/>
                  </a:cxn>
                  <a:cxn ang="0">
                    <a:pos x="98" y="36"/>
                  </a:cxn>
                  <a:cxn ang="0">
                    <a:pos x="98" y="0"/>
                  </a:cxn>
                  <a:cxn ang="0">
                    <a:pos x="74" y="0"/>
                  </a:cxn>
                  <a:cxn ang="0">
                    <a:pos x="74" y="36"/>
                  </a:cxn>
                  <a:cxn ang="0">
                    <a:pos x="67" y="90"/>
                  </a:cxn>
                  <a:cxn ang="0">
                    <a:pos x="55" y="138"/>
                  </a:cxn>
                  <a:cxn ang="0">
                    <a:pos x="31" y="186"/>
                  </a:cxn>
                  <a:cxn ang="0">
                    <a:pos x="0" y="234"/>
                  </a:cxn>
                  <a:cxn ang="0">
                    <a:pos x="0" y="234"/>
                  </a:cxn>
                </a:cxnLst>
                <a:rect l="0" t="0" r="r" b="b"/>
                <a:pathLst>
                  <a:path w="98" h="234">
                    <a:moveTo>
                      <a:pt x="0" y="234"/>
                    </a:moveTo>
                    <a:lnTo>
                      <a:pt x="25" y="234"/>
                    </a:lnTo>
                    <a:lnTo>
                      <a:pt x="55" y="186"/>
                    </a:lnTo>
                    <a:lnTo>
                      <a:pt x="80" y="138"/>
                    </a:lnTo>
                    <a:lnTo>
                      <a:pt x="92" y="90"/>
                    </a:lnTo>
                    <a:lnTo>
                      <a:pt x="98" y="36"/>
                    </a:lnTo>
                    <a:lnTo>
                      <a:pt x="98" y="0"/>
                    </a:lnTo>
                    <a:lnTo>
                      <a:pt x="74" y="0"/>
                    </a:lnTo>
                    <a:lnTo>
                      <a:pt x="74" y="36"/>
                    </a:lnTo>
                    <a:lnTo>
                      <a:pt x="67" y="90"/>
                    </a:lnTo>
                    <a:lnTo>
                      <a:pt x="55" y="138"/>
                    </a:lnTo>
                    <a:lnTo>
                      <a:pt x="31" y="186"/>
                    </a:lnTo>
                    <a:lnTo>
                      <a:pt x="0" y="234"/>
                    </a:lnTo>
                    <a:lnTo>
                      <a:pt x="0" y="234"/>
                    </a:lnTo>
                    <a:close/>
                  </a:path>
                </a:pathLst>
              </a:custGeom>
              <a:gradFill rotWithShape="0">
                <a:gsLst>
                  <a:gs pos="0">
                    <a:schemeClr val="accent1"/>
                  </a:gs>
                  <a:gs pos="100000">
                    <a:schemeClr val="accent1">
                      <a:gamma/>
                      <a:shade val="87843"/>
                      <a:invGamma/>
                    </a:schemeClr>
                  </a:gs>
                </a:gsLst>
                <a:lin ang="5400000" scaled="1"/>
              </a:gradFill>
              <a:ln w="9525">
                <a:noFill/>
                <a:round/>
                <a:headEnd/>
                <a:tailEnd/>
              </a:ln>
            </p:spPr>
            <p:txBody>
              <a:bodyPr/>
              <a:lstStyle/>
              <a:p>
                <a:pPr>
                  <a:defRPr/>
                </a:pPr>
                <a:endParaRPr lang="en-US">
                  <a:ea typeface="+mn-ea"/>
                  <a:cs typeface="+mn-cs"/>
                </a:endParaRPr>
              </a:p>
            </p:txBody>
          </p:sp>
          <p:sp>
            <p:nvSpPr>
              <p:cNvPr id="1055" name="Freeform 34"/>
              <p:cNvSpPr>
                <a:spLocks/>
              </p:cNvSpPr>
              <p:nvPr/>
            </p:nvSpPr>
            <p:spPr bwMode="hidden">
              <a:xfrm>
                <a:off x="1776" y="3673"/>
                <a:ext cx="481" cy="641"/>
              </a:xfrm>
              <a:custGeom>
                <a:avLst/>
                <a:gdLst>
                  <a:gd name="T0" fmla="*/ 18 w 481"/>
                  <a:gd name="T1" fmla="*/ 443 h 641"/>
                  <a:gd name="T2" fmla="*/ 24 w 481"/>
                  <a:gd name="T3" fmla="*/ 371 h 641"/>
                  <a:gd name="T4" fmla="*/ 55 w 481"/>
                  <a:gd name="T5" fmla="*/ 305 h 641"/>
                  <a:gd name="T6" fmla="*/ 91 w 481"/>
                  <a:gd name="T7" fmla="*/ 246 h 641"/>
                  <a:gd name="T8" fmla="*/ 146 w 481"/>
                  <a:gd name="T9" fmla="*/ 186 h 641"/>
                  <a:gd name="T10" fmla="*/ 213 w 481"/>
                  <a:gd name="T11" fmla="*/ 132 h 641"/>
                  <a:gd name="T12" fmla="*/ 292 w 481"/>
                  <a:gd name="T13" fmla="*/ 84 h 641"/>
                  <a:gd name="T14" fmla="*/ 384 w 481"/>
                  <a:gd name="T15" fmla="*/ 48 h 641"/>
                  <a:gd name="T16" fmla="*/ 481 w 481"/>
                  <a:gd name="T17" fmla="*/ 12 h 641"/>
                  <a:gd name="T18" fmla="*/ 457 w 481"/>
                  <a:gd name="T19" fmla="*/ 0 h 641"/>
                  <a:gd name="T20" fmla="*/ 359 w 481"/>
                  <a:gd name="T21" fmla="*/ 36 h 641"/>
                  <a:gd name="T22" fmla="*/ 274 w 481"/>
                  <a:gd name="T23" fmla="*/ 78 h 641"/>
                  <a:gd name="T24" fmla="*/ 195 w 481"/>
                  <a:gd name="T25" fmla="*/ 126 h 641"/>
                  <a:gd name="T26" fmla="*/ 128 w 481"/>
                  <a:gd name="T27" fmla="*/ 180 h 641"/>
                  <a:gd name="T28" fmla="*/ 73 w 481"/>
                  <a:gd name="T29" fmla="*/ 240 h 641"/>
                  <a:gd name="T30" fmla="*/ 37 w 481"/>
                  <a:gd name="T31" fmla="*/ 305 h 641"/>
                  <a:gd name="T32" fmla="*/ 6 w 481"/>
                  <a:gd name="T33" fmla="*/ 371 h 641"/>
                  <a:gd name="T34" fmla="*/ 0 w 481"/>
                  <a:gd name="T35" fmla="*/ 443 h 641"/>
                  <a:gd name="T36" fmla="*/ 6 w 481"/>
                  <a:gd name="T37" fmla="*/ 497 h 641"/>
                  <a:gd name="T38" fmla="*/ 18 w 481"/>
                  <a:gd name="T39" fmla="*/ 545 h 641"/>
                  <a:gd name="T40" fmla="*/ 43 w 481"/>
                  <a:gd name="T41" fmla="*/ 593 h 641"/>
                  <a:gd name="T42" fmla="*/ 73 w 481"/>
                  <a:gd name="T43" fmla="*/ 641 h 641"/>
                  <a:gd name="T44" fmla="*/ 97 w 481"/>
                  <a:gd name="T45" fmla="*/ 641 h 641"/>
                  <a:gd name="T46" fmla="*/ 67 w 481"/>
                  <a:gd name="T47" fmla="*/ 593 h 641"/>
                  <a:gd name="T48" fmla="*/ 43 w 481"/>
                  <a:gd name="T49" fmla="*/ 545 h 641"/>
                  <a:gd name="T50" fmla="*/ 24 w 481"/>
                  <a:gd name="T51" fmla="*/ 497 h 641"/>
                  <a:gd name="T52" fmla="*/ 18 w 481"/>
                  <a:gd name="T53" fmla="*/ 443 h 641"/>
                  <a:gd name="T54" fmla="*/ 18 w 481"/>
                  <a:gd name="T55" fmla="*/ 443 h 641"/>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0" t="0" r="r" b="b"/>
                <a:pathLst>
                  <a:path w="481" h="641">
                    <a:moveTo>
                      <a:pt x="18" y="443"/>
                    </a:moveTo>
                    <a:lnTo>
                      <a:pt x="24" y="371"/>
                    </a:lnTo>
                    <a:lnTo>
                      <a:pt x="55" y="305"/>
                    </a:lnTo>
                    <a:lnTo>
                      <a:pt x="91" y="246"/>
                    </a:lnTo>
                    <a:lnTo>
                      <a:pt x="146" y="186"/>
                    </a:lnTo>
                    <a:lnTo>
                      <a:pt x="213" y="132"/>
                    </a:lnTo>
                    <a:lnTo>
                      <a:pt x="292" y="84"/>
                    </a:lnTo>
                    <a:lnTo>
                      <a:pt x="384" y="48"/>
                    </a:lnTo>
                    <a:lnTo>
                      <a:pt x="481" y="12"/>
                    </a:lnTo>
                    <a:lnTo>
                      <a:pt x="457" y="0"/>
                    </a:lnTo>
                    <a:lnTo>
                      <a:pt x="359" y="36"/>
                    </a:lnTo>
                    <a:lnTo>
                      <a:pt x="274" y="78"/>
                    </a:lnTo>
                    <a:lnTo>
                      <a:pt x="195" y="126"/>
                    </a:lnTo>
                    <a:lnTo>
                      <a:pt x="128" y="180"/>
                    </a:lnTo>
                    <a:lnTo>
                      <a:pt x="73" y="240"/>
                    </a:lnTo>
                    <a:lnTo>
                      <a:pt x="37" y="305"/>
                    </a:lnTo>
                    <a:lnTo>
                      <a:pt x="6" y="371"/>
                    </a:lnTo>
                    <a:lnTo>
                      <a:pt x="0" y="443"/>
                    </a:lnTo>
                    <a:lnTo>
                      <a:pt x="6" y="497"/>
                    </a:lnTo>
                    <a:lnTo>
                      <a:pt x="18" y="545"/>
                    </a:lnTo>
                    <a:lnTo>
                      <a:pt x="43" y="593"/>
                    </a:lnTo>
                    <a:lnTo>
                      <a:pt x="73" y="641"/>
                    </a:lnTo>
                    <a:lnTo>
                      <a:pt x="97" y="641"/>
                    </a:lnTo>
                    <a:lnTo>
                      <a:pt x="67" y="593"/>
                    </a:lnTo>
                    <a:lnTo>
                      <a:pt x="43" y="545"/>
                    </a:lnTo>
                    <a:lnTo>
                      <a:pt x="24" y="497"/>
                    </a:lnTo>
                    <a:lnTo>
                      <a:pt x="18" y="443"/>
                    </a:lnTo>
                    <a:close/>
                  </a:path>
                </a:pathLst>
              </a:cu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3107" name="Freeform 35"/>
              <p:cNvSpPr>
                <a:spLocks noEditPoints="1"/>
              </p:cNvSpPr>
              <p:nvPr/>
            </p:nvSpPr>
            <p:spPr bwMode="hidden">
              <a:xfrm>
                <a:off x="4200" y="3402"/>
                <a:ext cx="1201" cy="731"/>
              </a:xfrm>
              <a:custGeom>
                <a:avLst/>
                <a:gdLst/>
                <a:ahLst/>
                <a:cxnLst>
                  <a:cxn ang="0">
                    <a:pos x="484" y="6"/>
                  </a:cxn>
                  <a:cxn ang="0">
                    <a:pos x="263" y="60"/>
                  </a:cxn>
                  <a:cxn ang="0">
                    <a:pos x="101" y="162"/>
                  </a:cxn>
                  <a:cxn ang="0">
                    <a:pos x="12" y="294"/>
                  </a:cxn>
                  <a:cxn ang="0">
                    <a:pos x="0" y="366"/>
                  </a:cxn>
                  <a:cxn ang="0">
                    <a:pos x="12" y="437"/>
                  </a:cxn>
                  <a:cxn ang="0">
                    <a:pos x="101" y="569"/>
                  </a:cxn>
                  <a:cxn ang="0">
                    <a:pos x="263" y="671"/>
                  </a:cxn>
                  <a:cxn ang="0">
                    <a:pos x="484" y="725"/>
                  </a:cxn>
                  <a:cxn ang="0">
                    <a:pos x="723" y="725"/>
                  </a:cxn>
                  <a:cxn ang="0">
                    <a:pos x="938" y="671"/>
                  </a:cxn>
                  <a:cxn ang="0">
                    <a:pos x="1100" y="569"/>
                  </a:cxn>
                  <a:cxn ang="0">
                    <a:pos x="1189" y="437"/>
                  </a:cxn>
                  <a:cxn ang="0">
                    <a:pos x="1201" y="366"/>
                  </a:cxn>
                  <a:cxn ang="0">
                    <a:pos x="1189" y="294"/>
                  </a:cxn>
                  <a:cxn ang="0">
                    <a:pos x="1100" y="162"/>
                  </a:cxn>
                  <a:cxn ang="0">
                    <a:pos x="938" y="60"/>
                  </a:cxn>
                  <a:cxn ang="0">
                    <a:pos x="723" y="6"/>
                  </a:cxn>
                  <a:cxn ang="0">
                    <a:pos x="604" y="0"/>
                  </a:cxn>
                  <a:cxn ang="0">
                    <a:pos x="490" y="701"/>
                  </a:cxn>
                  <a:cxn ang="0">
                    <a:pos x="287" y="647"/>
                  </a:cxn>
                  <a:cxn ang="0">
                    <a:pos x="131" y="557"/>
                  </a:cxn>
                  <a:cxn ang="0">
                    <a:pos x="48" y="437"/>
                  </a:cxn>
                  <a:cxn ang="0">
                    <a:pos x="36" y="366"/>
                  </a:cxn>
                  <a:cxn ang="0">
                    <a:pos x="48" y="300"/>
                  </a:cxn>
                  <a:cxn ang="0">
                    <a:pos x="131" y="174"/>
                  </a:cxn>
                  <a:cxn ang="0">
                    <a:pos x="287" y="84"/>
                  </a:cxn>
                  <a:cxn ang="0">
                    <a:pos x="490" y="30"/>
                  </a:cxn>
                  <a:cxn ang="0">
                    <a:pos x="717" y="30"/>
                  </a:cxn>
                  <a:cxn ang="0">
                    <a:pos x="920" y="84"/>
                  </a:cxn>
                  <a:cxn ang="0">
                    <a:pos x="1070" y="174"/>
                  </a:cxn>
                  <a:cxn ang="0">
                    <a:pos x="1153" y="300"/>
                  </a:cxn>
                  <a:cxn ang="0">
                    <a:pos x="1153" y="437"/>
                  </a:cxn>
                  <a:cxn ang="0">
                    <a:pos x="1070" y="557"/>
                  </a:cxn>
                  <a:cxn ang="0">
                    <a:pos x="920" y="647"/>
                  </a:cxn>
                  <a:cxn ang="0">
                    <a:pos x="717" y="701"/>
                  </a:cxn>
                  <a:cxn ang="0">
                    <a:pos x="604" y="707"/>
                  </a:cxn>
                </a:cxnLst>
                <a:rect l="0" t="0" r="r" b="b"/>
                <a:pathLst>
                  <a:path w="1201" h="731">
                    <a:moveTo>
                      <a:pt x="604" y="0"/>
                    </a:moveTo>
                    <a:lnTo>
                      <a:pt x="484" y="6"/>
                    </a:lnTo>
                    <a:lnTo>
                      <a:pt x="370" y="30"/>
                    </a:lnTo>
                    <a:lnTo>
                      <a:pt x="263" y="60"/>
                    </a:lnTo>
                    <a:lnTo>
                      <a:pt x="179" y="108"/>
                    </a:lnTo>
                    <a:lnTo>
                      <a:pt x="101" y="162"/>
                    </a:lnTo>
                    <a:lnTo>
                      <a:pt x="48" y="222"/>
                    </a:lnTo>
                    <a:lnTo>
                      <a:pt x="12" y="294"/>
                    </a:lnTo>
                    <a:lnTo>
                      <a:pt x="6" y="330"/>
                    </a:lnTo>
                    <a:lnTo>
                      <a:pt x="0" y="366"/>
                    </a:lnTo>
                    <a:lnTo>
                      <a:pt x="6" y="401"/>
                    </a:lnTo>
                    <a:lnTo>
                      <a:pt x="12" y="437"/>
                    </a:lnTo>
                    <a:lnTo>
                      <a:pt x="48" y="509"/>
                    </a:lnTo>
                    <a:lnTo>
                      <a:pt x="101" y="569"/>
                    </a:lnTo>
                    <a:lnTo>
                      <a:pt x="179" y="623"/>
                    </a:lnTo>
                    <a:lnTo>
                      <a:pt x="263" y="671"/>
                    </a:lnTo>
                    <a:lnTo>
                      <a:pt x="370" y="701"/>
                    </a:lnTo>
                    <a:lnTo>
                      <a:pt x="484" y="725"/>
                    </a:lnTo>
                    <a:lnTo>
                      <a:pt x="604" y="731"/>
                    </a:lnTo>
                    <a:lnTo>
                      <a:pt x="723" y="725"/>
                    </a:lnTo>
                    <a:lnTo>
                      <a:pt x="837" y="701"/>
                    </a:lnTo>
                    <a:lnTo>
                      <a:pt x="938" y="671"/>
                    </a:lnTo>
                    <a:lnTo>
                      <a:pt x="1028" y="623"/>
                    </a:lnTo>
                    <a:lnTo>
                      <a:pt x="1100" y="569"/>
                    </a:lnTo>
                    <a:lnTo>
                      <a:pt x="1153" y="509"/>
                    </a:lnTo>
                    <a:lnTo>
                      <a:pt x="1189" y="437"/>
                    </a:lnTo>
                    <a:lnTo>
                      <a:pt x="1201" y="401"/>
                    </a:lnTo>
                    <a:lnTo>
                      <a:pt x="1201" y="366"/>
                    </a:lnTo>
                    <a:lnTo>
                      <a:pt x="1201" y="330"/>
                    </a:lnTo>
                    <a:lnTo>
                      <a:pt x="1189" y="294"/>
                    </a:lnTo>
                    <a:lnTo>
                      <a:pt x="1153" y="222"/>
                    </a:lnTo>
                    <a:lnTo>
                      <a:pt x="1100" y="162"/>
                    </a:lnTo>
                    <a:lnTo>
                      <a:pt x="1028" y="108"/>
                    </a:lnTo>
                    <a:lnTo>
                      <a:pt x="938" y="60"/>
                    </a:lnTo>
                    <a:lnTo>
                      <a:pt x="837" y="30"/>
                    </a:lnTo>
                    <a:lnTo>
                      <a:pt x="723" y="6"/>
                    </a:lnTo>
                    <a:lnTo>
                      <a:pt x="604" y="0"/>
                    </a:lnTo>
                    <a:lnTo>
                      <a:pt x="604" y="0"/>
                    </a:lnTo>
                    <a:close/>
                    <a:moveTo>
                      <a:pt x="604" y="707"/>
                    </a:moveTo>
                    <a:lnTo>
                      <a:pt x="490" y="701"/>
                    </a:lnTo>
                    <a:lnTo>
                      <a:pt x="382" y="683"/>
                    </a:lnTo>
                    <a:lnTo>
                      <a:pt x="287" y="647"/>
                    </a:lnTo>
                    <a:lnTo>
                      <a:pt x="203" y="611"/>
                    </a:lnTo>
                    <a:lnTo>
                      <a:pt x="131" y="557"/>
                    </a:lnTo>
                    <a:lnTo>
                      <a:pt x="83" y="497"/>
                    </a:lnTo>
                    <a:lnTo>
                      <a:pt x="48" y="437"/>
                    </a:lnTo>
                    <a:lnTo>
                      <a:pt x="42" y="401"/>
                    </a:lnTo>
                    <a:lnTo>
                      <a:pt x="36" y="366"/>
                    </a:lnTo>
                    <a:lnTo>
                      <a:pt x="42" y="330"/>
                    </a:lnTo>
                    <a:lnTo>
                      <a:pt x="48" y="300"/>
                    </a:lnTo>
                    <a:lnTo>
                      <a:pt x="83" y="234"/>
                    </a:lnTo>
                    <a:lnTo>
                      <a:pt x="131" y="174"/>
                    </a:lnTo>
                    <a:lnTo>
                      <a:pt x="203" y="126"/>
                    </a:lnTo>
                    <a:lnTo>
                      <a:pt x="287" y="84"/>
                    </a:lnTo>
                    <a:lnTo>
                      <a:pt x="382" y="54"/>
                    </a:lnTo>
                    <a:lnTo>
                      <a:pt x="490" y="30"/>
                    </a:lnTo>
                    <a:lnTo>
                      <a:pt x="604" y="24"/>
                    </a:lnTo>
                    <a:lnTo>
                      <a:pt x="717" y="30"/>
                    </a:lnTo>
                    <a:lnTo>
                      <a:pt x="825" y="54"/>
                    </a:lnTo>
                    <a:lnTo>
                      <a:pt x="920" y="84"/>
                    </a:lnTo>
                    <a:lnTo>
                      <a:pt x="1004" y="126"/>
                    </a:lnTo>
                    <a:lnTo>
                      <a:pt x="1070" y="174"/>
                    </a:lnTo>
                    <a:lnTo>
                      <a:pt x="1124" y="234"/>
                    </a:lnTo>
                    <a:lnTo>
                      <a:pt x="1153" y="300"/>
                    </a:lnTo>
                    <a:lnTo>
                      <a:pt x="1165" y="366"/>
                    </a:lnTo>
                    <a:lnTo>
                      <a:pt x="1153" y="437"/>
                    </a:lnTo>
                    <a:lnTo>
                      <a:pt x="1124" y="497"/>
                    </a:lnTo>
                    <a:lnTo>
                      <a:pt x="1070" y="557"/>
                    </a:lnTo>
                    <a:lnTo>
                      <a:pt x="1004" y="611"/>
                    </a:lnTo>
                    <a:lnTo>
                      <a:pt x="920" y="647"/>
                    </a:lnTo>
                    <a:lnTo>
                      <a:pt x="825" y="683"/>
                    </a:lnTo>
                    <a:lnTo>
                      <a:pt x="717" y="701"/>
                    </a:lnTo>
                    <a:lnTo>
                      <a:pt x="604" y="707"/>
                    </a:lnTo>
                    <a:lnTo>
                      <a:pt x="604" y="707"/>
                    </a:lnTo>
                    <a:close/>
                  </a:path>
                </a:pathLst>
              </a:custGeom>
              <a:gradFill rotWithShape="0">
                <a:gsLst>
                  <a:gs pos="0">
                    <a:schemeClr val="accent1">
                      <a:gamma/>
                      <a:tint val="96863"/>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108" name="Freeform 36"/>
              <p:cNvSpPr>
                <a:spLocks/>
              </p:cNvSpPr>
              <p:nvPr/>
            </p:nvSpPr>
            <p:spPr bwMode="hidden">
              <a:xfrm>
                <a:off x="4128" y="3366"/>
                <a:ext cx="544" cy="737"/>
              </a:xfrm>
              <a:custGeom>
                <a:avLst/>
                <a:gdLst/>
                <a:ahLst/>
                <a:cxnLst>
                  <a:cxn ang="0">
                    <a:pos x="24" y="402"/>
                  </a:cxn>
                  <a:cxn ang="0">
                    <a:pos x="36" y="330"/>
                  </a:cxn>
                  <a:cxn ang="0">
                    <a:pos x="66" y="264"/>
                  </a:cxn>
                  <a:cxn ang="0">
                    <a:pos x="108" y="204"/>
                  </a:cxn>
                  <a:cxn ang="0">
                    <a:pos x="173" y="150"/>
                  </a:cxn>
                  <a:cxn ang="0">
                    <a:pos x="251" y="102"/>
                  </a:cxn>
                  <a:cxn ang="0">
                    <a:pos x="335" y="60"/>
                  </a:cxn>
                  <a:cxn ang="0">
                    <a:pos x="436" y="30"/>
                  </a:cxn>
                  <a:cxn ang="0">
                    <a:pos x="544" y="12"/>
                  </a:cxn>
                  <a:cxn ang="0">
                    <a:pos x="544" y="0"/>
                  </a:cxn>
                  <a:cxn ang="0">
                    <a:pos x="430" y="18"/>
                  </a:cxn>
                  <a:cxn ang="0">
                    <a:pos x="329" y="48"/>
                  </a:cxn>
                  <a:cxn ang="0">
                    <a:pos x="233" y="90"/>
                  </a:cxn>
                  <a:cxn ang="0">
                    <a:pos x="155" y="138"/>
                  </a:cxn>
                  <a:cxn ang="0">
                    <a:pos x="90" y="198"/>
                  </a:cxn>
                  <a:cxn ang="0">
                    <a:pos x="42" y="258"/>
                  </a:cxn>
                  <a:cxn ang="0">
                    <a:pos x="12" y="330"/>
                  </a:cxn>
                  <a:cxn ang="0">
                    <a:pos x="0" y="402"/>
                  </a:cxn>
                  <a:cxn ang="0">
                    <a:pos x="6" y="455"/>
                  </a:cxn>
                  <a:cxn ang="0">
                    <a:pos x="18" y="503"/>
                  </a:cxn>
                  <a:cxn ang="0">
                    <a:pos x="42" y="545"/>
                  </a:cxn>
                  <a:cxn ang="0">
                    <a:pos x="78" y="593"/>
                  </a:cxn>
                  <a:cxn ang="0">
                    <a:pos x="114" y="635"/>
                  </a:cxn>
                  <a:cxn ang="0">
                    <a:pos x="161" y="671"/>
                  </a:cxn>
                  <a:cxn ang="0">
                    <a:pos x="221" y="707"/>
                  </a:cxn>
                  <a:cxn ang="0">
                    <a:pos x="281" y="737"/>
                  </a:cxn>
                  <a:cxn ang="0">
                    <a:pos x="323" y="737"/>
                  </a:cxn>
                  <a:cxn ang="0">
                    <a:pos x="257" y="707"/>
                  </a:cxn>
                  <a:cxn ang="0">
                    <a:pos x="203" y="671"/>
                  </a:cxn>
                  <a:cxn ang="0">
                    <a:pos x="149" y="635"/>
                  </a:cxn>
                  <a:cxn ang="0">
                    <a:pos x="108" y="593"/>
                  </a:cxn>
                  <a:cxn ang="0">
                    <a:pos x="72" y="551"/>
                  </a:cxn>
                  <a:cxn ang="0">
                    <a:pos x="48" y="503"/>
                  </a:cxn>
                  <a:cxn ang="0">
                    <a:pos x="30" y="455"/>
                  </a:cxn>
                  <a:cxn ang="0">
                    <a:pos x="24" y="402"/>
                  </a:cxn>
                  <a:cxn ang="0">
                    <a:pos x="24" y="402"/>
                  </a:cxn>
                </a:cxnLst>
                <a:rect l="0" t="0" r="r" b="b"/>
                <a:pathLst>
                  <a:path w="544" h="737">
                    <a:moveTo>
                      <a:pt x="24" y="402"/>
                    </a:moveTo>
                    <a:lnTo>
                      <a:pt x="36" y="330"/>
                    </a:lnTo>
                    <a:lnTo>
                      <a:pt x="66" y="264"/>
                    </a:lnTo>
                    <a:lnTo>
                      <a:pt x="108" y="204"/>
                    </a:lnTo>
                    <a:lnTo>
                      <a:pt x="173" y="150"/>
                    </a:lnTo>
                    <a:lnTo>
                      <a:pt x="251" y="102"/>
                    </a:lnTo>
                    <a:lnTo>
                      <a:pt x="335" y="60"/>
                    </a:lnTo>
                    <a:lnTo>
                      <a:pt x="436" y="30"/>
                    </a:lnTo>
                    <a:lnTo>
                      <a:pt x="544" y="12"/>
                    </a:lnTo>
                    <a:lnTo>
                      <a:pt x="544" y="0"/>
                    </a:lnTo>
                    <a:lnTo>
                      <a:pt x="430" y="18"/>
                    </a:lnTo>
                    <a:lnTo>
                      <a:pt x="329" y="48"/>
                    </a:lnTo>
                    <a:lnTo>
                      <a:pt x="233" y="90"/>
                    </a:lnTo>
                    <a:lnTo>
                      <a:pt x="155" y="138"/>
                    </a:lnTo>
                    <a:lnTo>
                      <a:pt x="90" y="198"/>
                    </a:lnTo>
                    <a:lnTo>
                      <a:pt x="42" y="258"/>
                    </a:lnTo>
                    <a:lnTo>
                      <a:pt x="12" y="330"/>
                    </a:lnTo>
                    <a:lnTo>
                      <a:pt x="0" y="402"/>
                    </a:lnTo>
                    <a:lnTo>
                      <a:pt x="6" y="455"/>
                    </a:lnTo>
                    <a:lnTo>
                      <a:pt x="18" y="503"/>
                    </a:lnTo>
                    <a:lnTo>
                      <a:pt x="42" y="545"/>
                    </a:lnTo>
                    <a:lnTo>
                      <a:pt x="78" y="593"/>
                    </a:lnTo>
                    <a:lnTo>
                      <a:pt x="114" y="635"/>
                    </a:lnTo>
                    <a:lnTo>
                      <a:pt x="161" y="671"/>
                    </a:lnTo>
                    <a:lnTo>
                      <a:pt x="221" y="707"/>
                    </a:lnTo>
                    <a:lnTo>
                      <a:pt x="281" y="737"/>
                    </a:lnTo>
                    <a:lnTo>
                      <a:pt x="323" y="737"/>
                    </a:lnTo>
                    <a:lnTo>
                      <a:pt x="257" y="707"/>
                    </a:lnTo>
                    <a:lnTo>
                      <a:pt x="203" y="671"/>
                    </a:lnTo>
                    <a:lnTo>
                      <a:pt x="149" y="635"/>
                    </a:lnTo>
                    <a:lnTo>
                      <a:pt x="108" y="593"/>
                    </a:lnTo>
                    <a:lnTo>
                      <a:pt x="72" y="551"/>
                    </a:lnTo>
                    <a:lnTo>
                      <a:pt x="48" y="503"/>
                    </a:lnTo>
                    <a:lnTo>
                      <a:pt x="30" y="455"/>
                    </a:lnTo>
                    <a:lnTo>
                      <a:pt x="24" y="402"/>
                    </a:lnTo>
                    <a:lnTo>
                      <a:pt x="24" y="402"/>
                    </a:lnTo>
                    <a:close/>
                  </a:path>
                </a:pathLst>
              </a:custGeom>
              <a:gradFill rotWithShape="0">
                <a:gsLst>
                  <a:gs pos="0">
                    <a:schemeClr val="accent1">
                      <a:gamma/>
                      <a:tint val="96863"/>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109" name="Freeform 37"/>
              <p:cNvSpPr>
                <a:spLocks/>
              </p:cNvSpPr>
              <p:nvPr/>
            </p:nvSpPr>
            <p:spPr bwMode="hidden">
              <a:xfrm>
                <a:off x="4792" y="3360"/>
                <a:ext cx="609" cy="252"/>
              </a:xfrm>
              <a:custGeom>
                <a:avLst/>
                <a:gdLst/>
                <a:ahLst/>
                <a:cxnLst>
                  <a:cxn ang="0">
                    <a:pos x="12" y="12"/>
                  </a:cxn>
                  <a:cxn ang="0">
                    <a:pos x="113" y="18"/>
                  </a:cxn>
                  <a:cxn ang="0">
                    <a:pos x="203" y="30"/>
                  </a:cxn>
                  <a:cxn ang="0">
                    <a:pos x="292" y="48"/>
                  </a:cxn>
                  <a:cxn ang="0">
                    <a:pos x="376" y="78"/>
                  </a:cxn>
                  <a:cxn ang="0">
                    <a:pos x="448" y="114"/>
                  </a:cxn>
                  <a:cxn ang="0">
                    <a:pos x="514" y="156"/>
                  </a:cxn>
                  <a:cxn ang="0">
                    <a:pos x="567" y="198"/>
                  </a:cxn>
                  <a:cxn ang="0">
                    <a:pos x="609" y="252"/>
                  </a:cxn>
                  <a:cxn ang="0">
                    <a:pos x="609" y="216"/>
                  </a:cxn>
                  <a:cxn ang="0">
                    <a:pos x="561" y="168"/>
                  </a:cxn>
                  <a:cxn ang="0">
                    <a:pos x="502" y="126"/>
                  </a:cxn>
                  <a:cxn ang="0">
                    <a:pos x="436" y="90"/>
                  </a:cxn>
                  <a:cxn ang="0">
                    <a:pos x="364" y="60"/>
                  </a:cxn>
                  <a:cxn ang="0">
                    <a:pos x="286" y="36"/>
                  </a:cxn>
                  <a:cxn ang="0">
                    <a:pos x="197" y="18"/>
                  </a:cxn>
                  <a:cxn ang="0">
                    <a:pos x="107" y="6"/>
                  </a:cxn>
                  <a:cxn ang="0">
                    <a:pos x="12" y="0"/>
                  </a:cxn>
                  <a:cxn ang="0">
                    <a:pos x="6" y="0"/>
                  </a:cxn>
                  <a:cxn ang="0">
                    <a:pos x="0" y="0"/>
                  </a:cxn>
                  <a:cxn ang="0">
                    <a:pos x="0" y="12"/>
                  </a:cxn>
                  <a:cxn ang="0">
                    <a:pos x="6" y="12"/>
                  </a:cxn>
                  <a:cxn ang="0">
                    <a:pos x="12" y="12"/>
                  </a:cxn>
                  <a:cxn ang="0">
                    <a:pos x="12" y="12"/>
                  </a:cxn>
                </a:cxnLst>
                <a:rect l="0" t="0" r="r" b="b"/>
                <a:pathLst>
                  <a:path w="609" h="252">
                    <a:moveTo>
                      <a:pt x="12" y="12"/>
                    </a:moveTo>
                    <a:lnTo>
                      <a:pt x="113" y="18"/>
                    </a:lnTo>
                    <a:lnTo>
                      <a:pt x="203" y="30"/>
                    </a:lnTo>
                    <a:lnTo>
                      <a:pt x="292" y="48"/>
                    </a:lnTo>
                    <a:lnTo>
                      <a:pt x="376" y="78"/>
                    </a:lnTo>
                    <a:lnTo>
                      <a:pt x="448" y="114"/>
                    </a:lnTo>
                    <a:lnTo>
                      <a:pt x="514" y="156"/>
                    </a:lnTo>
                    <a:lnTo>
                      <a:pt x="567" y="198"/>
                    </a:lnTo>
                    <a:lnTo>
                      <a:pt x="609" y="252"/>
                    </a:lnTo>
                    <a:lnTo>
                      <a:pt x="609" y="216"/>
                    </a:lnTo>
                    <a:lnTo>
                      <a:pt x="561" y="168"/>
                    </a:lnTo>
                    <a:lnTo>
                      <a:pt x="502" y="126"/>
                    </a:lnTo>
                    <a:lnTo>
                      <a:pt x="436" y="90"/>
                    </a:lnTo>
                    <a:lnTo>
                      <a:pt x="364" y="60"/>
                    </a:lnTo>
                    <a:lnTo>
                      <a:pt x="286" y="36"/>
                    </a:lnTo>
                    <a:lnTo>
                      <a:pt x="197" y="18"/>
                    </a:lnTo>
                    <a:lnTo>
                      <a:pt x="107" y="6"/>
                    </a:lnTo>
                    <a:lnTo>
                      <a:pt x="12" y="0"/>
                    </a:lnTo>
                    <a:lnTo>
                      <a:pt x="6" y="0"/>
                    </a:lnTo>
                    <a:lnTo>
                      <a:pt x="0" y="0"/>
                    </a:lnTo>
                    <a:lnTo>
                      <a:pt x="0" y="12"/>
                    </a:lnTo>
                    <a:lnTo>
                      <a:pt x="6" y="12"/>
                    </a:lnTo>
                    <a:lnTo>
                      <a:pt x="12" y="12"/>
                    </a:lnTo>
                    <a:lnTo>
                      <a:pt x="12" y="12"/>
                    </a:lnTo>
                    <a:close/>
                  </a:path>
                </a:pathLst>
              </a:custGeom>
              <a:gradFill rotWithShape="0">
                <a:gsLst>
                  <a:gs pos="0">
                    <a:schemeClr val="accent1">
                      <a:gamma/>
                      <a:tint val="94118"/>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110" name="Freeform 38"/>
              <p:cNvSpPr>
                <a:spLocks/>
              </p:cNvSpPr>
              <p:nvPr/>
            </p:nvSpPr>
            <p:spPr bwMode="hidden">
              <a:xfrm>
                <a:off x="5246" y="4007"/>
                <a:ext cx="72" cy="54"/>
              </a:xfrm>
              <a:custGeom>
                <a:avLst/>
                <a:gdLst/>
                <a:ahLst/>
                <a:cxnLst>
                  <a:cxn ang="0">
                    <a:pos x="72" y="0"/>
                  </a:cxn>
                  <a:cxn ang="0">
                    <a:pos x="36" y="30"/>
                  </a:cxn>
                  <a:cxn ang="0">
                    <a:pos x="0" y="54"/>
                  </a:cxn>
                  <a:cxn ang="0">
                    <a:pos x="36" y="54"/>
                  </a:cxn>
                  <a:cxn ang="0">
                    <a:pos x="54" y="42"/>
                  </a:cxn>
                  <a:cxn ang="0">
                    <a:pos x="72" y="24"/>
                  </a:cxn>
                  <a:cxn ang="0">
                    <a:pos x="72" y="24"/>
                  </a:cxn>
                  <a:cxn ang="0">
                    <a:pos x="72" y="0"/>
                  </a:cxn>
                  <a:cxn ang="0">
                    <a:pos x="72" y="0"/>
                  </a:cxn>
                </a:cxnLst>
                <a:rect l="0" t="0" r="r" b="b"/>
                <a:pathLst>
                  <a:path w="72" h="54">
                    <a:moveTo>
                      <a:pt x="72" y="0"/>
                    </a:moveTo>
                    <a:lnTo>
                      <a:pt x="36" y="30"/>
                    </a:lnTo>
                    <a:lnTo>
                      <a:pt x="0" y="54"/>
                    </a:lnTo>
                    <a:lnTo>
                      <a:pt x="36" y="54"/>
                    </a:lnTo>
                    <a:lnTo>
                      <a:pt x="54" y="42"/>
                    </a:lnTo>
                    <a:lnTo>
                      <a:pt x="72" y="24"/>
                    </a:lnTo>
                    <a:lnTo>
                      <a:pt x="72" y="24"/>
                    </a:lnTo>
                    <a:lnTo>
                      <a:pt x="72" y="0"/>
                    </a:lnTo>
                    <a:lnTo>
                      <a:pt x="72" y="0"/>
                    </a:lnTo>
                    <a:close/>
                  </a:path>
                </a:pathLst>
              </a:custGeom>
              <a:gradFill rotWithShape="0">
                <a:gsLst>
                  <a:gs pos="0">
                    <a:schemeClr val="accent1"/>
                  </a:gs>
                  <a:gs pos="100000">
                    <a:schemeClr val="accent1">
                      <a:gamma/>
                      <a:shade val="94118"/>
                      <a:invGamma/>
                    </a:schemeClr>
                  </a:gs>
                </a:gsLst>
                <a:lin ang="5400000" scaled="1"/>
              </a:gradFill>
              <a:ln w="9525">
                <a:noFill/>
                <a:round/>
                <a:headEnd/>
                <a:tailEnd/>
              </a:ln>
            </p:spPr>
            <p:txBody>
              <a:bodyPr/>
              <a:lstStyle/>
              <a:p>
                <a:pPr>
                  <a:defRPr/>
                </a:pPr>
                <a:endParaRPr lang="en-US">
                  <a:ea typeface="+mn-ea"/>
                  <a:cs typeface="+mn-cs"/>
                </a:endParaRPr>
              </a:p>
            </p:txBody>
          </p:sp>
          <p:sp>
            <p:nvSpPr>
              <p:cNvPr id="3111" name="Freeform 39"/>
              <p:cNvSpPr>
                <a:spLocks/>
              </p:cNvSpPr>
              <p:nvPr/>
            </p:nvSpPr>
            <p:spPr bwMode="hidden">
              <a:xfrm>
                <a:off x="4505" y="4073"/>
                <a:ext cx="705" cy="108"/>
              </a:xfrm>
              <a:custGeom>
                <a:avLst/>
                <a:gdLst/>
                <a:ahLst/>
                <a:cxnLst>
                  <a:cxn ang="0">
                    <a:pos x="299" y="90"/>
                  </a:cxn>
                  <a:cxn ang="0">
                    <a:pos x="221" y="90"/>
                  </a:cxn>
                  <a:cxn ang="0">
                    <a:pos x="143" y="78"/>
                  </a:cxn>
                  <a:cxn ang="0">
                    <a:pos x="0" y="48"/>
                  </a:cxn>
                  <a:cxn ang="0">
                    <a:pos x="0" y="66"/>
                  </a:cxn>
                  <a:cxn ang="0">
                    <a:pos x="143" y="96"/>
                  </a:cxn>
                  <a:cxn ang="0">
                    <a:pos x="221" y="108"/>
                  </a:cxn>
                  <a:cxn ang="0">
                    <a:pos x="299" y="108"/>
                  </a:cxn>
                  <a:cxn ang="0">
                    <a:pos x="412" y="102"/>
                  </a:cxn>
                  <a:cxn ang="0">
                    <a:pos x="520" y="84"/>
                  </a:cxn>
                  <a:cxn ang="0">
                    <a:pos x="615" y="60"/>
                  </a:cxn>
                  <a:cxn ang="0">
                    <a:pos x="705" y="24"/>
                  </a:cxn>
                  <a:cxn ang="0">
                    <a:pos x="705" y="0"/>
                  </a:cxn>
                  <a:cxn ang="0">
                    <a:pos x="615" y="42"/>
                  </a:cxn>
                  <a:cxn ang="0">
                    <a:pos x="520" y="66"/>
                  </a:cxn>
                  <a:cxn ang="0">
                    <a:pos x="412" y="84"/>
                  </a:cxn>
                  <a:cxn ang="0">
                    <a:pos x="299" y="90"/>
                  </a:cxn>
                  <a:cxn ang="0">
                    <a:pos x="299" y="90"/>
                  </a:cxn>
                </a:cxnLst>
                <a:rect l="0" t="0" r="r" b="b"/>
                <a:pathLst>
                  <a:path w="705" h="108">
                    <a:moveTo>
                      <a:pt x="299" y="90"/>
                    </a:moveTo>
                    <a:lnTo>
                      <a:pt x="221" y="90"/>
                    </a:lnTo>
                    <a:lnTo>
                      <a:pt x="143" y="78"/>
                    </a:lnTo>
                    <a:lnTo>
                      <a:pt x="0" y="48"/>
                    </a:lnTo>
                    <a:lnTo>
                      <a:pt x="0" y="66"/>
                    </a:lnTo>
                    <a:lnTo>
                      <a:pt x="143" y="96"/>
                    </a:lnTo>
                    <a:lnTo>
                      <a:pt x="221" y="108"/>
                    </a:lnTo>
                    <a:lnTo>
                      <a:pt x="299" y="108"/>
                    </a:lnTo>
                    <a:lnTo>
                      <a:pt x="412" y="102"/>
                    </a:lnTo>
                    <a:lnTo>
                      <a:pt x="520" y="84"/>
                    </a:lnTo>
                    <a:lnTo>
                      <a:pt x="615" y="60"/>
                    </a:lnTo>
                    <a:lnTo>
                      <a:pt x="705" y="24"/>
                    </a:lnTo>
                    <a:lnTo>
                      <a:pt x="705" y="0"/>
                    </a:lnTo>
                    <a:lnTo>
                      <a:pt x="615" y="42"/>
                    </a:lnTo>
                    <a:lnTo>
                      <a:pt x="520" y="66"/>
                    </a:lnTo>
                    <a:lnTo>
                      <a:pt x="412" y="84"/>
                    </a:lnTo>
                    <a:lnTo>
                      <a:pt x="299" y="90"/>
                    </a:lnTo>
                    <a:lnTo>
                      <a:pt x="299" y="90"/>
                    </a:lnTo>
                    <a:close/>
                  </a:path>
                </a:pathLst>
              </a:custGeom>
              <a:gradFill rotWithShape="0">
                <a:gsLst>
                  <a:gs pos="0">
                    <a:schemeClr val="accent1"/>
                  </a:gs>
                  <a:gs pos="100000">
                    <a:schemeClr val="accent1">
                      <a:gamma/>
                      <a:shade val="94118"/>
                      <a:invGamma/>
                    </a:schemeClr>
                  </a:gs>
                </a:gsLst>
                <a:lin ang="5400000" scaled="1"/>
              </a:gradFill>
              <a:ln w="9525">
                <a:noFill/>
                <a:round/>
                <a:headEnd/>
                <a:tailEnd/>
              </a:ln>
            </p:spPr>
            <p:txBody>
              <a:bodyPr/>
              <a:lstStyle/>
              <a:p>
                <a:pPr>
                  <a:defRPr/>
                </a:pPr>
                <a:endParaRPr lang="en-US">
                  <a:ea typeface="+mn-ea"/>
                  <a:cs typeface="+mn-cs"/>
                </a:endParaRPr>
              </a:p>
            </p:txBody>
          </p:sp>
          <p:sp>
            <p:nvSpPr>
              <p:cNvPr id="3112" name="Freeform 40"/>
              <p:cNvSpPr>
                <a:spLocks/>
              </p:cNvSpPr>
              <p:nvPr/>
            </p:nvSpPr>
            <p:spPr bwMode="hidden">
              <a:xfrm>
                <a:off x="5336" y="3654"/>
                <a:ext cx="143" cy="341"/>
              </a:xfrm>
              <a:custGeom>
                <a:avLst/>
                <a:gdLst/>
                <a:ahLst/>
                <a:cxnLst>
                  <a:cxn ang="0">
                    <a:pos x="119" y="114"/>
                  </a:cxn>
                  <a:cxn ang="0">
                    <a:pos x="113" y="173"/>
                  </a:cxn>
                  <a:cxn ang="0">
                    <a:pos x="89" y="239"/>
                  </a:cxn>
                  <a:cxn ang="0">
                    <a:pos x="47" y="293"/>
                  </a:cxn>
                  <a:cxn ang="0">
                    <a:pos x="0" y="341"/>
                  </a:cxn>
                  <a:cxn ang="0">
                    <a:pos x="29" y="341"/>
                  </a:cxn>
                  <a:cxn ang="0">
                    <a:pos x="77" y="287"/>
                  </a:cxn>
                  <a:cxn ang="0">
                    <a:pos x="113" y="233"/>
                  </a:cxn>
                  <a:cxn ang="0">
                    <a:pos x="137" y="173"/>
                  </a:cxn>
                  <a:cxn ang="0">
                    <a:pos x="143" y="114"/>
                  </a:cxn>
                  <a:cxn ang="0">
                    <a:pos x="137" y="60"/>
                  </a:cxn>
                  <a:cxn ang="0">
                    <a:pos x="119" y="0"/>
                  </a:cxn>
                  <a:cxn ang="0">
                    <a:pos x="89" y="0"/>
                  </a:cxn>
                  <a:cxn ang="0">
                    <a:pos x="113" y="60"/>
                  </a:cxn>
                  <a:cxn ang="0">
                    <a:pos x="119" y="114"/>
                  </a:cxn>
                  <a:cxn ang="0">
                    <a:pos x="119" y="114"/>
                  </a:cxn>
                </a:cxnLst>
                <a:rect l="0" t="0" r="r" b="b"/>
                <a:pathLst>
                  <a:path w="143" h="341">
                    <a:moveTo>
                      <a:pt x="119" y="114"/>
                    </a:moveTo>
                    <a:lnTo>
                      <a:pt x="113" y="173"/>
                    </a:lnTo>
                    <a:lnTo>
                      <a:pt x="89" y="239"/>
                    </a:lnTo>
                    <a:lnTo>
                      <a:pt x="47" y="293"/>
                    </a:lnTo>
                    <a:lnTo>
                      <a:pt x="0" y="341"/>
                    </a:lnTo>
                    <a:lnTo>
                      <a:pt x="29" y="341"/>
                    </a:lnTo>
                    <a:lnTo>
                      <a:pt x="77" y="287"/>
                    </a:lnTo>
                    <a:lnTo>
                      <a:pt x="113" y="233"/>
                    </a:lnTo>
                    <a:lnTo>
                      <a:pt x="137" y="173"/>
                    </a:lnTo>
                    <a:lnTo>
                      <a:pt x="143" y="114"/>
                    </a:lnTo>
                    <a:lnTo>
                      <a:pt x="137" y="60"/>
                    </a:lnTo>
                    <a:lnTo>
                      <a:pt x="119" y="0"/>
                    </a:lnTo>
                    <a:lnTo>
                      <a:pt x="89" y="0"/>
                    </a:lnTo>
                    <a:lnTo>
                      <a:pt x="113" y="60"/>
                    </a:lnTo>
                    <a:lnTo>
                      <a:pt x="119" y="114"/>
                    </a:lnTo>
                    <a:lnTo>
                      <a:pt x="119" y="114"/>
                    </a:lnTo>
                    <a:close/>
                  </a:path>
                </a:pathLst>
              </a:custGeom>
              <a:gradFill rotWithShape="0">
                <a:gsLst>
                  <a:gs pos="0">
                    <a:schemeClr val="accent1"/>
                  </a:gs>
                  <a:gs pos="100000">
                    <a:schemeClr val="accent1">
                      <a:gamma/>
                      <a:shade val="94118"/>
                      <a:invGamma/>
                    </a:schemeClr>
                  </a:gs>
                </a:gsLst>
                <a:lin ang="5400000" scaled="1"/>
              </a:gradFill>
              <a:ln w="9525">
                <a:noFill/>
                <a:round/>
                <a:headEnd/>
                <a:tailEnd/>
              </a:ln>
            </p:spPr>
            <p:txBody>
              <a:bodyPr/>
              <a:lstStyle/>
              <a:p>
                <a:pPr>
                  <a:defRPr/>
                </a:pPr>
                <a:endParaRPr lang="en-US">
                  <a:ea typeface="+mn-ea"/>
                  <a:cs typeface="+mn-cs"/>
                </a:endParaRPr>
              </a:p>
            </p:txBody>
          </p:sp>
          <p:sp>
            <p:nvSpPr>
              <p:cNvPr id="3113" name="Freeform 41"/>
              <p:cNvSpPr>
                <a:spLocks/>
              </p:cNvSpPr>
              <p:nvPr/>
            </p:nvSpPr>
            <p:spPr bwMode="hidden">
              <a:xfrm>
                <a:off x="5061" y="3624"/>
                <a:ext cx="83" cy="90"/>
              </a:xfrm>
              <a:custGeom>
                <a:avLst/>
                <a:gdLst/>
                <a:ahLst/>
                <a:cxnLst>
                  <a:cxn ang="0">
                    <a:pos x="59" y="90"/>
                  </a:cxn>
                  <a:cxn ang="0">
                    <a:pos x="83" y="84"/>
                  </a:cxn>
                  <a:cxn ang="0">
                    <a:pos x="71" y="60"/>
                  </a:cxn>
                  <a:cxn ang="0">
                    <a:pos x="53" y="42"/>
                  </a:cxn>
                  <a:cxn ang="0">
                    <a:pos x="6" y="0"/>
                  </a:cxn>
                  <a:cxn ang="0">
                    <a:pos x="0" y="18"/>
                  </a:cxn>
                  <a:cxn ang="0">
                    <a:pos x="35" y="48"/>
                  </a:cxn>
                  <a:cxn ang="0">
                    <a:pos x="59" y="90"/>
                  </a:cxn>
                  <a:cxn ang="0">
                    <a:pos x="59" y="90"/>
                  </a:cxn>
                </a:cxnLst>
                <a:rect l="0" t="0" r="r" b="b"/>
                <a:pathLst>
                  <a:path w="83" h="90">
                    <a:moveTo>
                      <a:pt x="59" y="90"/>
                    </a:moveTo>
                    <a:lnTo>
                      <a:pt x="83" y="84"/>
                    </a:lnTo>
                    <a:lnTo>
                      <a:pt x="71" y="60"/>
                    </a:lnTo>
                    <a:lnTo>
                      <a:pt x="53" y="42"/>
                    </a:lnTo>
                    <a:lnTo>
                      <a:pt x="6" y="0"/>
                    </a:lnTo>
                    <a:lnTo>
                      <a:pt x="0" y="18"/>
                    </a:lnTo>
                    <a:lnTo>
                      <a:pt x="35" y="48"/>
                    </a:lnTo>
                    <a:lnTo>
                      <a:pt x="59" y="90"/>
                    </a:lnTo>
                    <a:lnTo>
                      <a:pt x="59" y="90"/>
                    </a:lnTo>
                    <a:close/>
                  </a:path>
                </a:pathLst>
              </a:custGeom>
              <a:gradFill rotWithShape="0">
                <a:gsLst>
                  <a:gs pos="0">
                    <a:schemeClr val="accent1"/>
                  </a:gs>
                  <a:gs pos="100000">
                    <a:schemeClr val="accent1">
                      <a:gamma/>
                      <a:shade val="94118"/>
                      <a:invGamma/>
                    </a:schemeClr>
                  </a:gs>
                </a:gsLst>
                <a:lin ang="5400000" scaled="1"/>
              </a:gradFill>
              <a:ln w="9525">
                <a:noFill/>
                <a:round/>
                <a:headEnd/>
                <a:tailEnd/>
              </a:ln>
            </p:spPr>
            <p:txBody>
              <a:bodyPr/>
              <a:lstStyle/>
              <a:p>
                <a:pPr>
                  <a:defRPr/>
                </a:pPr>
                <a:endParaRPr lang="en-US">
                  <a:ea typeface="+mn-ea"/>
                  <a:cs typeface="+mn-cs"/>
                </a:endParaRPr>
              </a:p>
            </p:txBody>
          </p:sp>
          <p:sp>
            <p:nvSpPr>
              <p:cNvPr id="3114" name="Freeform 42"/>
              <p:cNvSpPr>
                <a:spLocks/>
              </p:cNvSpPr>
              <p:nvPr/>
            </p:nvSpPr>
            <p:spPr bwMode="hidden">
              <a:xfrm>
                <a:off x="4445" y="3552"/>
                <a:ext cx="717" cy="431"/>
              </a:xfrm>
              <a:custGeom>
                <a:avLst/>
                <a:gdLst/>
                <a:ahLst/>
                <a:cxnLst>
                  <a:cxn ang="0">
                    <a:pos x="693" y="216"/>
                  </a:cxn>
                  <a:cxn ang="0">
                    <a:pos x="687" y="257"/>
                  </a:cxn>
                  <a:cxn ang="0">
                    <a:pos x="669" y="293"/>
                  </a:cxn>
                  <a:cxn ang="0">
                    <a:pos x="633" y="329"/>
                  </a:cxn>
                  <a:cxn ang="0">
                    <a:pos x="598" y="359"/>
                  </a:cxn>
                  <a:cxn ang="0">
                    <a:pos x="544" y="383"/>
                  </a:cxn>
                  <a:cxn ang="0">
                    <a:pos x="490" y="401"/>
                  </a:cxn>
                  <a:cxn ang="0">
                    <a:pos x="424" y="413"/>
                  </a:cxn>
                  <a:cxn ang="0">
                    <a:pos x="359" y="419"/>
                  </a:cxn>
                  <a:cxn ang="0">
                    <a:pos x="293" y="413"/>
                  </a:cxn>
                  <a:cxn ang="0">
                    <a:pos x="227" y="401"/>
                  </a:cxn>
                  <a:cxn ang="0">
                    <a:pos x="173" y="383"/>
                  </a:cxn>
                  <a:cxn ang="0">
                    <a:pos x="119" y="359"/>
                  </a:cxn>
                  <a:cxn ang="0">
                    <a:pos x="84" y="329"/>
                  </a:cxn>
                  <a:cxn ang="0">
                    <a:pos x="48" y="293"/>
                  </a:cxn>
                  <a:cxn ang="0">
                    <a:pos x="30" y="257"/>
                  </a:cxn>
                  <a:cxn ang="0">
                    <a:pos x="24" y="216"/>
                  </a:cxn>
                  <a:cxn ang="0">
                    <a:pos x="30" y="174"/>
                  </a:cxn>
                  <a:cxn ang="0">
                    <a:pos x="48" y="138"/>
                  </a:cxn>
                  <a:cxn ang="0">
                    <a:pos x="84" y="102"/>
                  </a:cxn>
                  <a:cxn ang="0">
                    <a:pos x="119" y="72"/>
                  </a:cxn>
                  <a:cxn ang="0">
                    <a:pos x="173" y="48"/>
                  </a:cxn>
                  <a:cxn ang="0">
                    <a:pos x="227" y="30"/>
                  </a:cxn>
                  <a:cxn ang="0">
                    <a:pos x="293" y="18"/>
                  </a:cxn>
                  <a:cxn ang="0">
                    <a:pos x="359" y="12"/>
                  </a:cxn>
                  <a:cxn ang="0">
                    <a:pos x="418" y="18"/>
                  </a:cxn>
                  <a:cxn ang="0">
                    <a:pos x="478" y="30"/>
                  </a:cxn>
                  <a:cxn ang="0">
                    <a:pos x="532" y="48"/>
                  </a:cxn>
                  <a:cxn ang="0">
                    <a:pos x="580" y="66"/>
                  </a:cxn>
                  <a:cxn ang="0">
                    <a:pos x="586" y="48"/>
                  </a:cxn>
                  <a:cxn ang="0">
                    <a:pos x="478" y="12"/>
                  </a:cxn>
                  <a:cxn ang="0">
                    <a:pos x="418" y="6"/>
                  </a:cxn>
                  <a:cxn ang="0">
                    <a:pos x="359" y="0"/>
                  </a:cxn>
                  <a:cxn ang="0">
                    <a:pos x="287" y="6"/>
                  </a:cxn>
                  <a:cxn ang="0">
                    <a:pos x="221" y="18"/>
                  </a:cxn>
                  <a:cxn ang="0">
                    <a:pos x="161" y="36"/>
                  </a:cxn>
                  <a:cxn ang="0">
                    <a:pos x="107" y="66"/>
                  </a:cxn>
                  <a:cxn ang="0">
                    <a:pos x="60" y="96"/>
                  </a:cxn>
                  <a:cxn ang="0">
                    <a:pos x="30" y="132"/>
                  </a:cxn>
                  <a:cxn ang="0">
                    <a:pos x="6" y="174"/>
                  </a:cxn>
                  <a:cxn ang="0">
                    <a:pos x="0" y="216"/>
                  </a:cxn>
                  <a:cxn ang="0">
                    <a:pos x="6" y="257"/>
                  </a:cxn>
                  <a:cxn ang="0">
                    <a:pos x="30" y="299"/>
                  </a:cxn>
                  <a:cxn ang="0">
                    <a:pos x="60" y="335"/>
                  </a:cxn>
                  <a:cxn ang="0">
                    <a:pos x="107" y="371"/>
                  </a:cxn>
                  <a:cxn ang="0">
                    <a:pos x="161" y="395"/>
                  </a:cxn>
                  <a:cxn ang="0">
                    <a:pos x="221" y="413"/>
                  </a:cxn>
                  <a:cxn ang="0">
                    <a:pos x="287" y="425"/>
                  </a:cxn>
                  <a:cxn ang="0">
                    <a:pos x="359" y="431"/>
                  </a:cxn>
                  <a:cxn ang="0">
                    <a:pos x="430" y="425"/>
                  </a:cxn>
                  <a:cxn ang="0">
                    <a:pos x="496" y="413"/>
                  </a:cxn>
                  <a:cxn ang="0">
                    <a:pos x="562" y="395"/>
                  </a:cxn>
                  <a:cxn ang="0">
                    <a:pos x="610" y="371"/>
                  </a:cxn>
                  <a:cxn ang="0">
                    <a:pos x="657" y="335"/>
                  </a:cxn>
                  <a:cxn ang="0">
                    <a:pos x="687" y="299"/>
                  </a:cxn>
                  <a:cxn ang="0">
                    <a:pos x="711" y="257"/>
                  </a:cxn>
                  <a:cxn ang="0">
                    <a:pos x="717" y="216"/>
                  </a:cxn>
                  <a:cxn ang="0">
                    <a:pos x="717" y="204"/>
                  </a:cxn>
                  <a:cxn ang="0">
                    <a:pos x="711" y="192"/>
                  </a:cxn>
                  <a:cxn ang="0">
                    <a:pos x="687" y="198"/>
                  </a:cxn>
                  <a:cxn ang="0">
                    <a:pos x="693" y="210"/>
                  </a:cxn>
                  <a:cxn ang="0">
                    <a:pos x="693" y="216"/>
                  </a:cxn>
                  <a:cxn ang="0">
                    <a:pos x="693" y="216"/>
                  </a:cxn>
                </a:cxnLst>
                <a:rect l="0" t="0" r="r" b="b"/>
                <a:pathLst>
                  <a:path w="717" h="431">
                    <a:moveTo>
                      <a:pt x="693" y="216"/>
                    </a:moveTo>
                    <a:lnTo>
                      <a:pt x="687" y="257"/>
                    </a:lnTo>
                    <a:lnTo>
                      <a:pt x="669" y="293"/>
                    </a:lnTo>
                    <a:lnTo>
                      <a:pt x="633" y="329"/>
                    </a:lnTo>
                    <a:lnTo>
                      <a:pt x="598" y="359"/>
                    </a:lnTo>
                    <a:lnTo>
                      <a:pt x="544" y="383"/>
                    </a:lnTo>
                    <a:lnTo>
                      <a:pt x="490" y="401"/>
                    </a:lnTo>
                    <a:lnTo>
                      <a:pt x="424" y="413"/>
                    </a:lnTo>
                    <a:lnTo>
                      <a:pt x="359" y="419"/>
                    </a:lnTo>
                    <a:lnTo>
                      <a:pt x="293" y="413"/>
                    </a:lnTo>
                    <a:lnTo>
                      <a:pt x="227" y="401"/>
                    </a:lnTo>
                    <a:lnTo>
                      <a:pt x="173" y="383"/>
                    </a:lnTo>
                    <a:lnTo>
                      <a:pt x="119" y="359"/>
                    </a:lnTo>
                    <a:lnTo>
                      <a:pt x="84" y="329"/>
                    </a:lnTo>
                    <a:lnTo>
                      <a:pt x="48" y="293"/>
                    </a:lnTo>
                    <a:lnTo>
                      <a:pt x="30" y="257"/>
                    </a:lnTo>
                    <a:lnTo>
                      <a:pt x="24" y="216"/>
                    </a:lnTo>
                    <a:lnTo>
                      <a:pt x="30" y="174"/>
                    </a:lnTo>
                    <a:lnTo>
                      <a:pt x="48" y="138"/>
                    </a:lnTo>
                    <a:lnTo>
                      <a:pt x="84" y="102"/>
                    </a:lnTo>
                    <a:lnTo>
                      <a:pt x="119" y="72"/>
                    </a:lnTo>
                    <a:lnTo>
                      <a:pt x="173" y="48"/>
                    </a:lnTo>
                    <a:lnTo>
                      <a:pt x="227" y="30"/>
                    </a:lnTo>
                    <a:lnTo>
                      <a:pt x="293" y="18"/>
                    </a:lnTo>
                    <a:lnTo>
                      <a:pt x="359" y="12"/>
                    </a:lnTo>
                    <a:lnTo>
                      <a:pt x="418" y="18"/>
                    </a:lnTo>
                    <a:lnTo>
                      <a:pt x="478" y="30"/>
                    </a:lnTo>
                    <a:lnTo>
                      <a:pt x="532" y="48"/>
                    </a:lnTo>
                    <a:lnTo>
                      <a:pt x="580" y="66"/>
                    </a:lnTo>
                    <a:lnTo>
                      <a:pt x="586" y="48"/>
                    </a:lnTo>
                    <a:lnTo>
                      <a:pt x="478" y="12"/>
                    </a:lnTo>
                    <a:lnTo>
                      <a:pt x="418" y="6"/>
                    </a:lnTo>
                    <a:lnTo>
                      <a:pt x="359" y="0"/>
                    </a:lnTo>
                    <a:lnTo>
                      <a:pt x="287" y="6"/>
                    </a:lnTo>
                    <a:lnTo>
                      <a:pt x="221" y="18"/>
                    </a:lnTo>
                    <a:lnTo>
                      <a:pt x="161" y="36"/>
                    </a:lnTo>
                    <a:lnTo>
                      <a:pt x="107" y="66"/>
                    </a:lnTo>
                    <a:lnTo>
                      <a:pt x="60" y="96"/>
                    </a:lnTo>
                    <a:lnTo>
                      <a:pt x="30" y="132"/>
                    </a:lnTo>
                    <a:lnTo>
                      <a:pt x="6" y="174"/>
                    </a:lnTo>
                    <a:lnTo>
                      <a:pt x="0" y="216"/>
                    </a:lnTo>
                    <a:lnTo>
                      <a:pt x="6" y="257"/>
                    </a:lnTo>
                    <a:lnTo>
                      <a:pt x="30" y="299"/>
                    </a:lnTo>
                    <a:lnTo>
                      <a:pt x="60" y="335"/>
                    </a:lnTo>
                    <a:lnTo>
                      <a:pt x="107" y="371"/>
                    </a:lnTo>
                    <a:lnTo>
                      <a:pt x="161" y="395"/>
                    </a:lnTo>
                    <a:lnTo>
                      <a:pt x="221" y="413"/>
                    </a:lnTo>
                    <a:lnTo>
                      <a:pt x="287" y="425"/>
                    </a:lnTo>
                    <a:lnTo>
                      <a:pt x="359" y="431"/>
                    </a:lnTo>
                    <a:lnTo>
                      <a:pt x="430" y="425"/>
                    </a:lnTo>
                    <a:lnTo>
                      <a:pt x="496" y="413"/>
                    </a:lnTo>
                    <a:lnTo>
                      <a:pt x="562" y="395"/>
                    </a:lnTo>
                    <a:lnTo>
                      <a:pt x="610" y="371"/>
                    </a:lnTo>
                    <a:lnTo>
                      <a:pt x="657" y="335"/>
                    </a:lnTo>
                    <a:lnTo>
                      <a:pt x="687" y="299"/>
                    </a:lnTo>
                    <a:lnTo>
                      <a:pt x="711" y="257"/>
                    </a:lnTo>
                    <a:lnTo>
                      <a:pt x="717" y="216"/>
                    </a:lnTo>
                    <a:lnTo>
                      <a:pt x="717" y="204"/>
                    </a:lnTo>
                    <a:lnTo>
                      <a:pt x="711" y="192"/>
                    </a:lnTo>
                    <a:lnTo>
                      <a:pt x="687" y="198"/>
                    </a:lnTo>
                    <a:lnTo>
                      <a:pt x="693" y="210"/>
                    </a:lnTo>
                    <a:lnTo>
                      <a:pt x="693" y="216"/>
                    </a:lnTo>
                    <a:lnTo>
                      <a:pt x="693" y="216"/>
                    </a:lnTo>
                    <a:close/>
                  </a:path>
                </a:pathLst>
              </a:custGeom>
              <a:gradFill rotWithShape="0">
                <a:gsLst>
                  <a:gs pos="0">
                    <a:schemeClr val="accent1"/>
                  </a:gs>
                  <a:gs pos="100000">
                    <a:schemeClr val="accent1">
                      <a:gamma/>
                      <a:shade val="96863"/>
                      <a:invGamma/>
                    </a:schemeClr>
                  </a:gs>
                </a:gsLst>
                <a:lin ang="5400000" scaled="1"/>
              </a:gradFill>
              <a:ln w="9525">
                <a:noFill/>
                <a:round/>
                <a:headEnd/>
                <a:tailEnd/>
              </a:ln>
            </p:spPr>
            <p:txBody>
              <a:bodyPr/>
              <a:lstStyle/>
              <a:p>
                <a:pPr>
                  <a:defRPr/>
                </a:pPr>
                <a:endParaRPr lang="en-US">
                  <a:ea typeface="+mn-ea"/>
                  <a:cs typeface="+mn-cs"/>
                </a:endParaRPr>
              </a:p>
            </p:txBody>
          </p:sp>
          <p:sp>
            <p:nvSpPr>
              <p:cNvPr id="3115" name="Freeform 43"/>
              <p:cNvSpPr>
                <a:spLocks/>
              </p:cNvSpPr>
              <p:nvPr/>
            </p:nvSpPr>
            <p:spPr bwMode="hidden">
              <a:xfrm>
                <a:off x="4349" y="3510"/>
                <a:ext cx="909" cy="533"/>
              </a:xfrm>
              <a:custGeom>
                <a:avLst/>
                <a:gdLst/>
                <a:ahLst/>
                <a:cxnLst>
                  <a:cxn ang="0">
                    <a:pos x="616" y="0"/>
                  </a:cxn>
                  <a:cxn ang="0">
                    <a:pos x="616" y="18"/>
                  </a:cxn>
                  <a:cxn ang="0">
                    <a:pos x="724" y="60"/>
                  </a:cxn>
                  <a:cxn ang="0">
                    <a:pos x="765" y="84"/>
                  </a:cxn>
                  <a:cxn ang="0">
                    <a:pos x="807" y="114"/>
                  </a:cxn>
                  <a:cxn ang="0">
                    <a:pos x="837" y="144"/>
                  </a:cxn>
                  <a:cxn ang="0">
                    <a:pos x="861" y="180"/>
                  </a:cxn>
                  <a:cxn ang="0">
                    <a:pos x="873" y="216"/>
                  </a:cxn>
                  <a:cxn ang="0">
                    <a:pos x="879" y="258"/>
                  </a:cxn>
                  <a:cxn ang="0">
                    <a:pos x="873" y="311"/>
                  </a:cxn>
                  <a:cxn ang="0">
                    <a:pos x="843" y="359"/>
                  </a:cxn>
                  <a:cxn ang="0">
                    <a:pos x="807" y="401"/>
                  </a:cxn>
                  <a:cxn ang="0">
                    <a:pos x="753" y="443"/>
                  </a:cxn>
                  <a:cxn ang="0">
                    <a:pos x="694" y="473"/>
                  </a:cxn>
                  <a:cxn ang="0">
                    <a:pos x="622" y="497"/>
                  </a:cxn>
                  <a:cxn ang="0">
                    <a:pos x="538" y="509"/>
                  </a:cxn>
                  <a:cxn ang="0">
                    <a:pos x="455" y="515"/>
                  </a:cxn>
                  <a:cxn ang="0">
                    <a:pos x="371" y="509"/>
                  </a:cxn>
                  <a:cxn ang="0">
                    <a:pos x="287" y="497"/>
                  </a:cxn>
                  <a:cxn ang="0">
                    <a:pos x="215" y="473"/>
                  </a:cxn>
                  <a:cxn ang="0">
                    <a:pos x="156" y="443"/>
                  </a:cxn>
                  <a:cxn ang="0">
                    <a:pos x="102" y="401"/>
                  </a:cxn>
                  <a:cxn ang="0">
                    <a:pos x="66" y="359"/>
                  </a:cxn>
                  <a:cxn ang="0">
                    <a:pos x="36" y="311"/>
                  </a:cxn>
                  <a:cxn ang="0">
                    <a:pos x="30" y="258"/>
                  </a:cxn>
                  <a:cxn ang="0">
                    <a:pos x="36" y="222"/>
                  </a:cxn>
                  <a:cxn ang="0">
                    <a:pos x="48" y="186"/>
                  </a:cxn>
                  <a:cxn ang="0">
                    <a:pos x="66" y="156"/>
                  </a:cxn>
                  <a:cxn ang="0">
                    <a:pos x="90" y="126"/>
                  </a:cxn>
                  <a:cxn ang="0">
                    <a:pos x="66" y="114"/>
                  </a:cxn>
                  <a:cxn ang="0">
                    <a:pos x="36" y="144"/>
                  </a:cxn>
                  <a:cxn ang="0">
                    <a:pos x="18" y="180"/>
                  </a:cxn>
                  <a:cxn ang="0">
                    <a:pos x="6" y="216"/>
                  </a:cxn>
                  <a:cxn ang="0">
                    <a:pos x="0" y="258"/>
                  </a:cxn>
                  <a:cxn ang="0">
                    <a:pos x="12" y="311"/>
                  </a:cxn>
                  <a:cxn ang="0">
                    <a:pos x="36" y="365"/>
                  </a:cxn>
                  <a:cxn ang="0">
                    <a:pos x="78" y="413"/>
                  </a:cxn>
                  <a:cxn ang="0">
                    <a:pos x="132" y="449"/>
                  </a:cxn>
                  <a:cxn ang="0">
                    <a:pos x="203" y="485"/>
                  </a:cxn>
                  <a:cxn ang="0">
                    <a:pos x="275" y="509"/>
                  </a:cxn>
                  <a:cxn ang="0">
                    <a:pos x="365" y="527"/>
                  </a:cxn>
                  <a:cxn ang="0">
                    <a:pos x="455" y="533"/>
                  </a:cxn>
                  <a:cxn ang="0">
                    <a:pos x="544" y="527"/>
                  </a:cxn>
                  <a:cxn ang="0">
                    <a:pos x="634" y="509"/>
                  </a:cxn>
                  <a:cxn ang="0">
                    <a:pos x="712" y="485"/>
                  </a:cxn>
                  <a:cxn ang="0">
                    <a:pos x="777" y="449"/>
                  </a:cxn>
                  <a:cxn ang="0">
                    <a:pos x="831" y="413"/>
                  </a:cxn>
                  <a:cxn ang="0">
                    <a:pos x="873" y="365"/>
                  </a:cxn>
                  <a:cxn ang="0">
                    <a:pos x="897" y="311"/>
                  </a:cxn>
                  <a:cxn ang="0">
                    <a:pos x="909" y="258"/>
                  </a:cxn>
                  <a:cxn ang="0">
                    <a:pos x="903" y="216"/>
                  </a:cxn>
                  <a:cxn ang="0">
                    <a:pos x="885" y="174"/>
                  </a:cxn>
                  <a:cxn ang="0">
                    <a:pos x="861" y="132"/>
                  </a:cxn>
                  <a:cxn ang="0">
                    <a:pos x="825" y="102"/>
                  </a:cxn>
                  <a:cxn ang="0">
                    <a:pos x="783" y="66"/>
                  </a:cxn>
                  <a:cxn ang="0">
                    <a:pos x="735" y="42"/>
                  </a:cxn>
                  <a:cxn ang="0">
                    <a:pos x="616" y="0"/>
                  </a:cxn>
                  <a:cxn ang="0">
                    <a:pos x="616" y="0"/>
                  </a:cxn>
                </a:cxnLst>
                <a:rect l="0" t="0" r="r" b="b"/>
                <a:pathLst>
                  <a:path w="909" h="533">
                    <a:moveTo>
                      <a:pt x="616" y="0"/>
                    </a:moveTo>
                    <a:lnTo>
                      <a:pt x="616" y="18"/>
                    </a:lnTo>
                    <a:lnTo>
                      <a:pt x="724" y="60"/>
                    </a:lnTo>
                    <a:lnTo>
                      <a:pt x="765" y="84"/>
                    </a:lnTo>
                    <a:lnTo>
                      <a:pt x="807" y="114"/>
                    </a:lnTo>
                    <a:lnTo>
                      <a:pt x="837" y="144"/>
                    </a:lnTo>
                    <a:lnTo>
                      <a:pt x="861" y="180"/>
                    </a:lnTo>
                    <a:lnTo>
                      <a:pt x="873" y="216"/>
                    </a:lnTo>
                    <a:lnTo>
                      <a:pt x="879" y="258"/>
                    </a:lnTo>
                    <a:lnTo>
                      <a:pt x="873" y="311"/>
                    </a:lnTo>
                    <a:lnTo>
                      <a:pt x="843" y="359"/>
                    </a:lnTo>
                    <a:lnTo>
                      <a:pt x="807" y="401"/>
                    </a:lnTo>
                    <a:lnTo>
                      <a:pt x="753" y="443"/>
                    </a:lnTo>
                    <a:lnTo>
                      <a:pt x="694" y="473"/>
                    </a:lnTo>
                    <a:lnTo>
                      <a:pt x="622" y="497"/>
                    </a:lnTo>
                    <a:lnTo>
                      <a:pt x="538" y="509"/>
                    </a:lnTo>
                    <a:lnTo>
                      <a:pt x="455" y="515"/>
                    </a:lnTo>
                    <a:lnTo>
                      <a:pt x="371" y="509"/>
                    </a:lnTo>
                    <a:lnTo>
                      <a:pt x="287" y="497"/>
                    </a:lnTo>
                    <a:lnTo>
                      <a:pt x="215" y="473"/>
                    </a:lnTo>
                    <a:lnTo>
                      <a:pt x="156" y="443"/>
                    </a:lnTo>
                    <a:lnTo>
                      <a:pt x="102" y="401"/>
                    </a:lnTo>
                    <a:lnTo>
                      <a:pt x="66" y="359"/>
                    </a:lnTo>
                    <a:lnTo>
                      <a:pt x="36" y="311"/>
                    </a:lnTo>
                    <a:lnTo>
                      <a:pt x="30" y="258"/>
                    </a:lnTo>
                    <a:lnTo>
                      <a:pt x="36" y="222"/>
                    </a:lnTo>
                    <a:lnTo>
                      <a:pt x="48" y="186"/>
                    </a:lnTo>
                    <a:lnTo>
                      <a:pt x="66" y="156"/>
                    </a:lnTo>
                    <a:lnTo>
                      <a:pt x="90" y="126"/>
                    </a:lnTo>
                    <a:lnTo>
                      <a:pt x="66" y="114"/>
                    </a:lnTo>
                    <a:lnTo>
                      <a:pt x="36" y="144"/>
                    </a:lnTo>
                    <a:lnTo>
                      <a:pt x="18" y="180"/>
                    </a:lnTo>
                    <a:lnTo>
                      <a:pt x="6" y="216"/>
                    </a:lnTo>
                    <a:lnTo>
                      <a:pt x="0" y="258"/>
                    </a:lnTo>
                    <a:lnTo>
                      <a:pt x="12" y="311"/>
                    </a:lnTo>
                    <a:lnTo>
                      <a:pt x="36" y="365"/>
                    </a:lnTo>
                    <a:lnTo>
                      <a:pt x="78" y="413"/>
                    </a:lnTo>
                    <a:lnTo>
                      <a:pt x="132" y="449"/>
                    </a:lnTo>
                    <a:lnTo>
                      <a:pt x="203" y="485"/>
                    </a:lnTo>
                    <a:lnTo>
                      <a:pt x="275" y="509"/>
                    </a:lnTo>
                    <a:lnTo>
                      <a:pt x="365" y="527"/>
                    </a:lnTo>
                    <a:lnTo>
                      <a:pt x="455" y="533"/>
                    </a:lnTo>
                    <a:lnTo>
                      <a:pt x="544" y="527"/>
                    </a:lnTo>
                    <a:lnTo>
                      <a:pt x="634" y="509"/>
                    </a:lnTo>
                    <a:lnTo>
                      <a:pt x="712" y="485"/>
                    </a:lnTo>
                    <a:lnTo>
                      <a:pt x="777" y="449"/>
                    </a:lnTo>
                    <a:lnTo>
                      <a:pt x="831" y="413"/>
                    </a:lnTo>
                    <a:lnTo>
                      <a:pt x="873" y="365"/>
                    </a:lnTo>
                    <a:lnTo>
                      <a:pt x="897" y="311"/>
                    </a:lnTo>
                    <a:lnTo>
                      <a:pt x="909" y="258"/>
                    </a:lnTo>
                    <a:lnTo>
                      <a:pt x="903" y="216"/>
                    </a:lnTo>
                    <a:lnTo>
                      <a:pt x="885" y="174"/>
                    </a:lnTo>
                    <a:lnTo>
                      <a:pt x="861" y="132"/>
                    </a:lnTo>
                    <a:lnTo>
                      <a:pt x="825" y="102"/>
                    </a:lnTo>
                    <a:lnTo>
                      <a:pt x="783" y="66"/>
                    </a:lnTo>
                    <a:lnTo>
                      <a:pt x="735" y="42"/>
                    </a:lnTo>
                    <a:lnTo>
                      <a:pt x="616" y="0"/>
                    </a:lnTo>
                    <a:lnTo>
                      <a:pt x="616" y="0"/>
                    </a:lnTo>
                    <a:close/>
                  </a:path>
                </a:pathLst>
              </a:custGeom>
              <a:gradFill rotWithShape="0">
                <a:gsLst>
                  <a:gs pos="0">
                    <a:schemeClr val="accent1">
                      <a:gamma/>
                      <a:tint val="96863"/>
                      <a:invGamma/>
                    </a:schemeClr>
                  </a:gs>
                  <a:gs pos="100000">
                    <a:schemeClr val="accent1"/>
                  </a:gs>
                </a:gsLst>
                <a:lin ang="0" scaled="1"/>
              </a:gradFill>
              <a:ln w="9525">
                <a:noFill/>
                <a:round/>
                <a:headEnd/>
                <a:tailEnd/>
              </a:ln>
            </p:spPr>
            <p:txBody>
              <a:bodyPr/>
              <a:lstStyle/>
              <a:p>
                <a:pPr>
                  <a:defRPr/>
                </a:pPr>
                <a:endParaRPr lang="en-US">
                  <a:ea typeface="+mn-ea"/>
                  <a:cs typeface="+mn-cs"/>
                </a:endParaRPr>
              </a:p>
            </p:txBody>
          </p:sp>
          <p:sp>
            <p:nvSpPr>
              <p:cNvPr id="3116" name="Freeform 44"/>
              <p:cNvSpPr>
                <a:spLocks/>
              </p:cNvSpPr>
              <p:nvPr/>
            </p:nvSpPr>
            <p:spPr bwMode="hidden">
              <a:xfrm>
                <a:off x="4564" y="3492"/>
                <a:ext cx="365" cy="66"/>
              </a:xfrm>
              <a:custGeom>
                <a:avLst/>
                <a:gdLst/>
                <a:ahLst/>
                <a:cxnLst>
                  <a:cxn ang="0">
                    <a:pos x="240" y="18"/>
                  </a:cxn>
                  <a:cxn ang="0">
                    <a:pos x="299" y="24"/>
                  </a:cxn>
                  <a:cxn ang="0">
                    <a:pos x="359" y="30"/>
                  </a:cxn>
                  <a:cxn ang="0">
                    <a:pos x="365" y="12"/>
                  </a:cxn>
                  <a:cxn ang="0">
                    <a:pos x="305" y="6"/>
                  </a:cxn>
                  <a:cxn ang="0">
                    <a:pos x="240" y="0"/>
                  </a:cxn>
                  <a:cxn ang="0">
                    <a:pos x="174" y="6"/>
                  </a:cxn>
                  <a:cxn ang="0">
                    <a:pos x="114" y="12"/>
                  </a:cxn>
                  <a:cxn ang="0">
                    <a:pos x="0" y="42"/>
                  </a:cxn>
                  <a:cxn ang="0">
                    <a:pos x="0" y="66"/>
                  </a:cxn>
                  <a:cxn ang="0">
                    <a:pos x="54" y="48"/>
                  </a:cxn>
                  <a:cxn ang="0">
                    <a:pos x="114" y="30"/>
                  </a:cxn>
                  <a:cxn ang="0">
                    <a:pos x="174" y="24"/>
                  </a:cxn>
                  <a:cxn ang="0">
                    <a:pos x="240" y="18"/>
                  </a:cxn>
                  <a:cxn ang="0">
                    <a:pos x="240" y="18"/>
                  </a:cxn>
                </a:cxnLst>
                <a:rect l="0" t="0" r="r" b="b"/>
                <a:pathLst>
                  <a:path w="365" h="66">
                    <a:moveTo>
                      <a:pt x="240" y="18"/>
                    </a:moveTo>
                    <a:lnTo>
                      <a:pt x="299" y="24"/>
                    </a:lnTo>
                    <a:lnTo>
                      <a:pt x="359" y="30"/>
                    </a:lnTo>
                    <a:lnTo>
                      <a:pt x="365" y="12"/>
                    </a:lnTo>
                    <a:lnTo>
                      <a:pt x="305" y="6"/>
                    </a:lnTo>
                    <a:lnTo>
                      <a:pt x="240" y="0"/>
                    </a:lnTo>
                    <a:lnTo>
                      <a:pt x="174" y="6"/>
                    </a:lnTo>
                    <a:lnTo>
                      <a:pt x="114" y="12"/>
                    </a:lnTo>
                    <a:lnTo>
                      <a:pt x="0" y="42"/>
                    </a:lnTo>
                    <a:lnTo>
                      <a:pt x="0" y="66"/>
                    </a:lnTo>
                    <a:lnTo>
                      <a:pt x="54" y="48"/>
                    </a:lnTo>
                    <a:lnTo>
                      <a:pt x="114" y="30"/>
                    </a:lnTo>
                    <a:lnTo>
                      <a:pt x="174" y="24"/>
                    </a:lnTo>
                    <a:lnTo>
                      <a:pt x="240" y="18"/>
                    </a:lnTo>
                    <a:lnTo>
                      <a:pt x="240" y="18"/>
                    </a:lnTo>
                    <a:close/>
                  </a:path>
                </a:pathLst>
              </a:custGeom>
              <a:gradFill rotWithShape="0">
                <a:gsLst>
                  <a:gs pos="0">
                    <a:schemeClr val="accent1">
                      <a:gamma/>
                      <a:tint val="96863"/>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3117" name="Freeform 45"/>
              <p:cNvSpPr>
                <a:spLocks/>
              </p:cNvSpPr>
              <p:nvPr/>
            </p:nvSpPr>
            <p:spPr bwMode="hidden">
              <a:xfrm>
                <a:off x="4463" y="3558"/>
                <a:ext cx="66" cy="48"/>
              </a:xfrm>
              <a:custGeom>
                <a:avLst/>
                <a:gdLst/>
                <a:ahLst/>
                <a:cxnLst>
                  <a:cxn ang="0">
                    <a:pos x="66" y="18"/>
                  </a:cxn>
                  <a:cxn ang="0">
                    <a:pos x="48" y="0"/>
                  </a:cxn>
                  <a:cxn ang="0">
                    <a:pos x="24" y="12"/>
                  </a:cxn>
                  <a:cxn ang="0">
                    <a:pos x="0" y="30"/>
                  </a:cxn>
                  <a:cxn ang="0">
                    <a:pos x="12" y="48"/>
                  </a:cxn>
                  <a:cxn ang="0">
                    <a:pos x="42" y="30"/>
                  </a:cxn>
                  <a:cxn ang="0">
                    <a:pos x="66" y="18"/>
                  </a:cxn>
                  <a:cxn ang="0">
                    <a:pos x="66" y="18"/>
                  </a:cxn>
                </a:cxnLst>
                <a:rect l="0" t="0" r="r" b="b"/>
                <a:pathLst>
                  <a:path w="66" h="48">
                    <a:moveTo>
                      <a:pt x="66" y="18"/>
                    </a:moveTo>
                    <a:lnTo>
                      <a:pt x="48" y="0"/>
                    </a:lnTo>
                    <a:lnTo>
                      <a:pt x="24" y="12"/>
                    </a:lnTo>
                    <a:lnTo>
                      <a:pt x="0" y="30"/>
                    </a:lnTo>
                    <a:lnTo>
                      <a:pt x="12" y="48"/>
                    </a:lnTo>
                    <a:lnTo>
                      <a:pt x="42" y="30"/>
                    </a:lnTo>
                    <a:lnTo>
                      <a:pt x="66" y="18"/>
                    </a:lnTo>
                    <a:lnTo>
                      <a:pt x="66" y="18"/>
                    </a:lnTo>
                    <a:close/>
                  </a:path>
                </a:pathLst>
              </a:custGeom>
              <a:gradFill rotWithShape="0">
                <a:gsLst>
                  <a:gs pos="0">
                    <a:schemeClr val="accent1">
                      <a:gamma/>
                      <a:tint val="96863"/>
                      <a:invGamma/>
                    </a:schemeClr>
                  </a:gs>
                  <a:gs pos="100000">
                    <a:schemeClr val="accent1"/>
                  </a:gs>
                </a:gsLst>
                <a:lin ang="5400000" scaled="1"/>
              </a:gradFill>
              <a:ln w="9525">
                <a:noFill/>
                <a:round/>
                <a:headEnd/>
                <a:tailEnd/>
              </a:ln>
            </p:spPr>
            <p:txBody>
              <a:bodyPr/>
              <a:lstStyle/>
              <a:p>
                <a:pPr>
                  <a:defRPr/>
                </a:pPr>
                <a:endParaRPr lang="en-US">
                  <a:ea typeface="+mn-ea"/>
                  <a:cs typeface="+mn-cs"/>
                </a:endParaRPr>
              </a:p>
            </p:txBody>
          </p:sp>
          <p:sp>
            <p:nvSpPr>
              <p:cNvPr id="1067" name="Freeform 46"/>
              <p:cNvSpPr>
                <a:spLocks/>
              </p:cNvSpPr>
              <p:nvPr/>
            </p:nvSpPr>
            <p:spPr bwMode="hidden">
              <a:xfrm>
                <a:off x="5280" y="3186"/>
                <a:ext cx="383" cy="96"/>
              </a:xfrm>
              <a:custGeom>
                <a:avLst/>
                <a:gdLst>
                  <a:gd name="T0" fmla="*/ 209 w 382"/>
                  <a:gd name="T1" fmla="*/ 96 h 96"/>
                  <a:gd name="T2" fmla="*/ 143 w 382"/>
                  <a:gd name="T3" fmla="*/ 90 h 96"/>
                  <a:gd name="T4" fmla="*/ 83 w 382"/>
                  <a:gd name="T5" fmla="*/ 66 h 96"/>
                  <a:gd name="T6" fmla="*/ 35 w 382"/>
                  <a:gd name="T7" fmla="*/ 36 h 96"/>
                  <a:gd name="T8" fmla="*/ 6 w 382"/>
                  <a:gd name="T9" fmla="*/ 0 h 96"/>
                  <a:gd name="T10" fmla="*/ 0 w 382"/>
                  <a:gd name="T11" fmla="*/ 6 h 96"/>
                  <a:gd name="T12" fmla="*/ 29 w 382"/>
                  <a:gd name="T13" fmla="*/ 42 h 96"/>
                  <a:gd name="T14" fmla="*/ 77 w 382"/>
                  <a:gd name="T15" fmla="*/ 72 h 96"/>
                  <a:gd name="T16" fmla="*/ 137 w 382"/>
                  <a:gd name="T17" fmla="*/ 90 h 96"/>
                  <a:gd name="T18" fmla="*/ 209 w 382"/>
                  <a:gd name="T19" fmla="*/ 96 h 96"/>
                  <a:gd name="T20" fmla="*/ 263 w 382"/>
                  <a:gd name="T21" fmla="*/ 90 h 96"/>
                  <a:gd name="T22" fmla="*/ 311 w 382"/>
                  <a:gd name="T23" fmla="*/ 84 h 96"/>
                  <a:gd name="T24" fmla="*/ 352 w 382"/>
                  <a:gd name="T25" fmla="*/ 66 h 96"/>
                  <a:gd name="T26" fmla="*/ 382 w 382"/>
                  <a:gd name="T27" fmla="*/ 42 h 96"/>
                  <a:gd name="T28" fmla="*/ 376 w 382"/>
                  <a:gd name="T29" fmla="*/ 42 h 96"/>
                  <a:gd name="T30" fmla="*/ 346 w 382"/>
                  <a:gd name="T31" fmla="*/ 66 h 96"/>
                  <a:gd name="T32" fmla="*/ 305 w 382"/>
                  <a:gd name="T33" fmla="*/ 78 h 96"/>
                  <a:gd name="T34" fmla="*/ 263 w 382"/>
                  <a:gd name="T35" fmla="*/ 90 h 96"/>
                  <a:gd name="T36" fmla="*/ 209 w 382"/>
                  <a:gd name="T37" fmla="*/ 96 h 96"/>
                  <a:gd name="T38" fmla="*/ 209 w 382"/>
                  <a:gd name="T39" fmla="*/ 96 h 9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0" t="0" r="r" b="b"/>
                <a:pathLst>
                  <a:path w="382" h="96">
                    <a:moveTo>
                      <a:pt x="209" y="96"/>
                    </a:moveTo>
                    <a:lnTo>
                      <a:pt x="143" y="90"/>
                    </a:lnTo>
                    <a:lnTo>
                      <a:pt x="83" y="66"/>
                    </a:lnTo>
                    <a:lnTo>
                      <a:pt x="35" y="36"/>
                    </a:lnTo>
                    <a:lnTo>
                      <a:pt x="6" y="0"/>
                    </a:lnTo>
                    <a:lnTo>
                      <a:pt x="0" y="6"/>
                    </a:lnTo>
                    <a:lnTo>
                      <a:pt x="29" y="42"/>
                    </a:lnTo>
                    <a:lnTo>
                      <a:pt x="77" y="72"/>
                    </a:lnTo>
                    <a:lnTo>
                      <a:pt x="137" y="90"/>
                    </a:lnTo>
                    <a:lnTo>
                      <a:pt x="209" y="96"/>
                    </a:lnTo>
                    <a:lnTo>
                      <a:pt x="263" y="90"/>
                    </a:lnTo>
                    <a:lnTo>
                      <a:pt x="311" y="84"/>
                    </a:lnTo>
                    <a:lnTo>
                      <a:pt x="352" y="66"/>
                    </a:lnTo>
                    <a:lnTo>
                      <a:pt x="382" y="42"/>
                    </a:lnTo>
                    <a:lnTo>
                      <a:pt x="376" y="42"/>
                    </a:lnTo>
                    <a:lnTo>
                      <a:pt x="346" y="66"/>
                    </a:lnTo>
                    <a:lnTo>
                      <a:pt x="305" y="78"/>
                    </a:lnTo>
                    <a:lnTo>
                      <a:pt x="263" y="90"/>
                    </a:lnTo>
                    <a:lnTo>
                      <a:pt x="209" y="96"/>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68" name="Freeform 47"/>
              <p:cNvSpPr>
                <a:spLocks/>
              </p:cNvSpPr>
              <p:nvPr/>
            </p:nvSpPr>
            <p:spPr bwMode="hidden">
              <a:xfrm>
                <a:off x="5315" y="3024"/>
                <a:ext cx="258" cy="54"/>
              </a:xfrm>
              <a:custGeom>
                <a:avLst/>
                <a:gdLst>
                  <a:gd name="T0" fmla="*/ 174 w 258"/>
                  <a:gd name="T1" fmla="*/ 0 h 54"/>
                  <a:gd name="T2" fmla="*/ 216 w 258"/>
                  <a:gd name="T3" fmla="*/ 6 h 54"/>
                  <a:gd name="T4" fmla="*/ 258 w 258"/>
                  <a:gd name="T5" fmla="*/ 12 h 54"/>
                  <a:gd name="T6" fmla="*/ 252 w 258"/>
                  <a:gd name="T7" fmla="*/ 6 h 54"/>
                  <a:gd name="T8" fmla="*/ 216 w 258"/>
                  <a:gd name="T9" fmla="*/ 0 h 54"/>
                  <a:gd name="T10" fmla="*/ 174 w 258"/>
                  <a:gd name="T11" fmla="*/ 0 h 54"/>
                  <a:gd name="T12" fmla="*/ 120 w 258"/>
                  <a:gd name="T13" fmla="*/ 6 h 54"/>
                  <a:gd name="T14" fmla="*/ 78 w 258"/>
                  <a:gd name="T15" fmla="*/ 12 h 54"/>
                  <a:gd name="T16" fmla="*/ 36 w 258"/>
                  <a:gd name="T17" fmla="*/ 30 h 54"/>
                  <a:gd name="T18" fmla="*/ 0 w 258"/>
                  <a:gd name="T19" fmla="*/ 48 h 54"/>
                  <a:gd name="T20" fmla="*/ 6 w 258"/>
                  <a:gd name="T21" fmla="*/ 54 h 54"/>
                  <a:gd name="T22" fmla="*/ 36 w 258"/>
                  <a:gd name="T23" fmla="*/ 36 h 54"/>
                  <a:gd name="T24" fmla="*/ 78 w 258"/>
                  <a:gd name="T25" fmla="*/ 18 h 54"/>
                  <a:gd name="T26" fmla="*/ 120 w 258"/>
                  <a:gd name="T27" fmla="*/ 6 h 54"/>
                  <a:gd name="T28" fmla="*/ 174 w 258"/>
                  <a:gd name="T29" fmla="*/ 0 h 54"/>
                  <a:gd name="T30" fmla="*/ 174 w 258"/>
                  <a:gd name="T31" fmla="*/ 0 h 54"/>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Lst>
                <a:ahLst/>
                <a:cxnLst>
                  <a:cxn ang="T32">
                    <a:pos x="T0" y="T1"/>
                  </a:cxn>
                  <a:cxn ang="T33">
                    <a:pos x="T2" y="T3"/>
                  </a:cxn>
                  <a:cxn ang="T34">
                    <a:pos x="T4" y="T5"/>
                  </a:cxn>
                  <a:cxn ang="T35">
                    <a:pos x="T6" y="T7"/>
                  </a:cxn>
                  <a:cxn ang="T36">
                    <a:pos x="T8" y="T9"/>
                  </a:cxn>
                  <a:cxn ang="T37">
                    <a:pos x="T10" y="T11"/>
                  </a:cxn>
                  <a:cxn ang="T38">
                    <a:pos x="T12" y="T13"/>
                  </a:cxn>
                  <a:cxn ang="T39">
                    <a:pos x="T14" y="T15"/>
                  </a:cxn>
                  <a:cxn ang="T40">
                    <a:pos x="T16" y="T17"/>
                  </a:cxn>
                  <a:cxn ang="T41">
                    <a:pos x="T18" y="T19"/>
                  </a:cxn>
                  <a:cxn ang="T42">
                    <a:pos x="T20" y="T21"/>
                  </a:cxn>
                  <a:cxn ang="T43">
                    <a:pos x="T22" y="T23"/>
                  </a:cxn>
                  <a:cxn ang="T44">
                    <a:pos x="T24" y="T25"/>
                  </a:cxn>
                  <a:cxn ang="T45">
                    <a:pos x="T26" y="T27"/>
                  </a:cxn>
                  <a:cxn ang="T46">
                    <a:pos x="T28" y="T29"/>
                  </a:cxn>
                  <a:cxn ang="T47">
                    <a:pos x="T30" y="T31"/>
                  </a:cxn>
                </a:cxnLst>
                <a:rect l="0" t="0" r="r" b="b"/>
                <a:pathLst>
                  <a:path w="258" h="54">
                    <a:moveTo>
                      <a:pt x="174" y="0"/>
                    </a:moveTo>
                    <a:lnTo>
                      <a:pt x="216" y="6"/>
                    </a:lnTo>
                    <a:lnTo>
                      <a:pt x="258" y="12"/>
                    </a:lnTo>
                    <a:lnTo>
                      <a:pt x="252" y="6"/>
                    </a:lnTo>
                    <a:lnTo>
                      <a:pt x="216" y="0"/>
                    </a:lnTo>
                    <a:lnTo>
                      <a:pt x="174" y="0"/>
                    </a:lnTo>
                    <a:lnTo>
                      <a:pt x="120" y="6"/>
                    </a:lnTo>
                    <a:lnTo>
                      <a:pt x="78" y="12"/>
                    </a:lnTo>
                    <a:lnTo>
                      <a:pt x="36" y="30"/>
                    </a:lnTo>
                    <a:lnTo>
                      <a:pt x="0" y="48"/>
                    </a:lnTo>
                    <a:lnTo>
                      <a:pt x="6" y="54"/>
                    </a:lnTo>
                    <a:lnTo>
                      <a:pt x="36" y="36"/>
                    </a:lnTo>
                    <a:lnTo>
                      <a:pt x="78" y="18"/>
                    </a:lnTo>
                    <a:lnTo>
                      <a:pt x="120" y="6"/>
                    </a:lnTo>
                    <a:lnTo>
                      <a:pt x="174" y="0"/>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69" name="Freeform 48"/>
              <p:cNvSpPr>
                <a:spLocks/>
              </p:cNvSpPr>
              <p:nvPr/>
            </p:nvSpPr>
            <p:spPr bwMode="hidden">
              <a:xfrm>
                <a:off x="5645" y="3066"/>
                <a:ext cx="60" cy="156"/>
              </a:xfrm>
              <a:custGeom>
                <a:avLst/>
                <a:gdLst>
                  <a:gd name="T0" fmla="*/ 54 w 60"/>
                  <a:gd name="T1" fmla="*/ 90 h 156"/>
                  <a:gd name="T2" fmla="*/ 48 w 60"/>
                  <a:gd name="T3" fmla="*/ 126 h 156"/>
                  <a:gd name="T4" fmla="*/ 24 w 60"/>
                  <a:gd name="T5" fmla="*/ 156 h 156"/>
                  <a:gd name="T6" fmla="*/ 30 w 60"/>
                  <a:gd name="T7" fmla="*/ 156 h 156"/>
                  <a:gd name="T8" fmla="*/ 54 w 60"/>
                  <a:gd name="T9" fmla="*/ 126 h 156"/>
                  <a:gd name="T10" fmla="*/ 60 w 60"/>
                  <a:gd name="T11" fmla="*/ 90 h 156"/>
                  <a:gd name="T12" fmla="*/ 54 w 60"/>
                  <a:gd name="T13" fmla="*/ 66 h 156"/>
                  <a:gd name="T14" fmla="*/ 48 w 60"/>
                  <a:gd name="T15" fmla="*/ 42 h 156"/>
                  <a:gd name="T16" fmla="*/ 30 w 60"/>
                  <a:gd name="T17" fmla="*/ 18 h 156"/>
                  <a:gd name="T18" fmla="*/ 6 w 60"/>
                  <a:gd name="T19" fmla="*/ 0 h 156"/>
                  <a:gd name="T20" fmla="*/ 0 w 60"/>
                  <a:gd name="T21" fmla="*/ 6 h 156"/>
                  <a:gd name="T22" fmla="*/ 24 w 60"/>
                  <a:gd name="T23" fmla="*/ 24 h 156"/>
                  <a:gd name="T24" fmla="*/ 42 w 60"/>
                  <a:gd name="T25" fmla="*/ 42 h 156"/>
                  <a:gd name="T26" fmla="*/ 48 w 60"/>
                  <a:gd name="T27" fmla="*/ 66 h 156"/>
                  <a:gd name="T28" fmla="*/ 54 w 60"/>
                  <a:gd name="T29" fmla="*/ 90 h 156"/>
                  <a:gd name="T30" fmla="*/ 54 w 60"/>
                  <a:gd name="T31" fmla="*/ 90 h 156"/>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Lst>
                <a:ahLst/>
                <a:cxnLst>
                  <a:cxn ang="T32">
                    <a:pos x="T0" y="T1"/>
                  </a:cxn>
                  <a:cxn ang="T33">
                    <a:pos x="T2" y="T3"/>
                  </a:cxn>
                  <a:cxn ang="T34">
                    <a:pos x="T4" y="T5"/>
                  </a:cxn>
                  <a:cxn ang="T35">
                    <a:pos x="T6" y="T7"/>
                  </a:cxn>
                  <a:cxn ang="T36">
                    <a:pos x="T8" y="T9"/>
                  </a:cxn>
                  <a:cxn ang="T37">
                    <a:pos x="T10" y="T11"/>
                  </a:cxn>
                  <a:cxn ang="T38">
                    <a:pos x="T12" y="T13"/>
                  </a:cxn>
                  <a:cxn ang="T39">
                    <a:pos x="T14" y="T15"/>
                  </a:cxn>
                  <a:cxn ang="T40">
                    <a:pos x="T16" y="T17"/>
                  </a:cxn>
                  <a:cxn ang="T41">
                    <a:pos x="T18" y="T19"/>
                  </a:cxn>
                  <a:cxn ang="T42">
                    <a:pos x="T20" y="T21"/>
                  </a:cxn>
                  <a:cxn ang="T43">
                    <a:pos x="T22" y="T23"/>
                  </a:cxn>
                  <a:cxn ang="T44">
                    <a:pos x="T24" y="T25"/>
                  </a:cxn>
                  <a:cxn ang="T45">
                    <a:pos x="T26" y="T27"/>
                  </a:cxn>
                  <a:cxn ang="T46">
                    <a:pos x="T28" y="T29"/>
                  </a:cxn>
                  <a:cxn ang="T47">
                    <a:pos x="T30" y="T31"/>
                  </a:cxn>
                </a:cxnLst>
                <a:rect l="0" t="0" r="r" b="b"/>
                <a:pathLst>
                  <a:path w="60" h="156">
                    <a:moveTo>
                      <a:pt x="54" y="90"/>
                    </a:moveTo>
                    <a:lnTo>
                      <a:pt x="48" y="126"/>
                    </a:lnTo>
                    <a:lnTo>
                      <a:pt x="24" y="156"/>
                    </a:lnTo>
                    <a:lnTo>
                      <a:pt x="30" y="156"/>
                    </a:lnTo>
                    <a:lnTo>
                      <a:pt x="54" y="126"/>
                    </a:lnTo>
                    <a:lnTo>
                      <a:pt x="60" y="90"/>
                    </a:lnTo>
                    <a:lnTo>
                      <a:pt x="54" y="66"/>
                    </a:lnTo>
                    <a:lnTo>
                      <a:pt x="48" y="42"/>
                    </a:lnTo>
                    <a:lnTo>
                      <a:pt x="30" y="18"/>
                    </a:lnTo>
                    <a:lnTo>
                      <a:pt x="6" y="0"/>
                    </a:lnTo>
                    <a:lnTo>
                      <a:pt x="0" y="6"/>
                    </a:lnTo>
                    <a:lnTo>
                      <a:pt x="24" y="24"/>
                    </a:lnTo>
                    <a:lnTo>
                      <a:pt x="42" y="42"/>
                    </a:lnTo>
                    <a:lnTo>
                      <a:pt x="48" y="66"/>
                    </a:lnTo>
                    <a:lnTo>
                      <a:pt x="54" y="90"/>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70" name="Freeform 49"/>
              <p:cNvSpPr>
                <a:spLocks/>
              </p:cNvSpPr>
              <p:nvPr/>
            </p:nvSpPr>
            <p:spPr bwMode="hidden">
              <a:xfrm>
                <a:off x="5375" y="3246"/>
                <a:ext cx="192" cy="18"/>
              </a:xfrm>
              <a:custGeom>
                <a:avLst/>
                <a:gdLst>
                  <a:gd name="T0" fmla="*/ 114 w 192"/>
                  <a:gd name="T1" fmla="*/ 12 h 18"/>
                  <a:gd name="T2" fmla="*/ 72 w 192"/>
                  <a:gd name="T3" fmla="*/ 6 h 18"/>
                  <a:gd name="T4" fmla="*/ 30 w 192"/>
                  <a:gd name="T5" fmla="*/ 0 h 18"/>
                  <a:gd name="T6" fmla="*/ 0 w 192"/>
                  <a:gd name="T7" fmla="*/ 0 h 18"/>
                  <a:gd name="T8" fmla="*/ 54 w 192"/>
                  <a:gd name="T9" fmla="*/ 12 h 18"/>
                  <a:gd name="T10" fmla="*/ 114 w 192"/>
                  <a:gd name="T11" fmla="*/ 18 h 18"/>
                  <a:gd name="T12" fmla="*/ 156 w 192"/>
                  <a:gd name="T13" fmla="*/ 18 h 18"/>
                  <a:gd name="T14" fmla="*/ 192 w 192"/>
                  <a:gd name="T15" fmla="*/ 12 h 18"/>
                  <a:gd name="T16" fmla="*/ 186 w 192"/>
                  <a:gd name="T17" fmla="*/ 0 h 18"/>
                  <a:gd name="T18" fmla="*/ 150 w 192"/>
                  <a:gd name="T19" fmla="*/ 6 h 18"/>
                  <a:gd name="T20" fmla="*/ 114 w 192"/>
                  <a:gd name="T21" fmla="*/ 12 h 18"/>
                  <a:gd name="T22" fmla="*/ 114 w 192"/>
                  <a:gd name="T23" fmla="*/ 12 h 18"/>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192" h="18">
                    <a:moveTo>
                      <a:pt x="114" y="12"/>
                    </a:moveTo>
                    <a:lnTo>
                      <a:pt x="72" y="6"/>
                    </a:lnTo>
                    <a:lnTo>
                      <a:pt x="30" y="0"/>
                    </a:lnTo>
                    <a:lnTo>
                      <a:pt x="0" y="0"/>
                    </a:lnTo>
                    <a:lnTo>
                      <a:pt x="54" y="12"/>
                    </a:lnTo>
                    <a:lnTo>
                      <a:pt x="114" y="18"/>
                    </a:lnTo>
                    <a:lnTo>
                      <a:pt x="156" y="18"/>
                    </a:lnTo>
                    <a:lnTo>
                      <a:pt x="192" y="12"/>
                    </a:lnTo>
                    <a:lnTo>
                      <a:pt x="186" y="0"/>
                    </a:lnTo>
                    <a:lnTo>
                      <a:pt x="150" y="6"/>
                    </a:lnTo>
                    <a:lnTo>
                      <a:pt x="114" y="12"/>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71" name="Freeform 50"/>
              <p:cNvSpPr>
                <a:spLocks/>
              </p:cNvSpPr>
              <p:nvPr/>
            </p:nvSpPr>
            <p:spPr bwMode="hidden">
              <a:xfrm>
                <a:off x="5304" y="3042"/>
                <a:ext cx="161" cy="186"/>
              </a:xfrm>
              <a:custGeom>
                <a:avLst/>
                <a:gdLst>
                  <a:gd name="T0" fmla="*/ 11 w 161"/>
                  <a:gd name="T1" fmla="*/ 114 h 186"/>
                  <a:gd name="T2" fmla="*/ 17 w 161"/>
                  <a:gd name="T3" fmla="*/ 96 h 186"/>
                  <a:gd name="T4" fmla="*/ 23 w 161"/>
                  <a:gd name="T5" fmla="*/ 78 h 186"/>
                  <a:gd name="T6" fmla="*/ 53 w 161"/>
                  <a:gd name="T7" fmla="*/ 42 h 186"/>
                  <a:gd name="T8" fmla="*/ 101 w 161"/>
                  <a:gd name="T9" fmla="*/ 18 h 186"/>
                  <a:gd name="T10" fmla="*/ 155 w 161"/>
                  <a:gd name="T11" fmla="*/ 6 h 186"/>
                  <a:gd name="T12" fmla="*/ 161 w 161"/>
                  <a:gd name="T13" fmla="*/ 0 h 186"/>
                  <a:gd name="T14" fmla="*/ 95 w 161"/>
                  <a:gd name="T15" fmla="*/ 12 h 186"/>
                  <a:gd name="T16" fmla="*/ 47 w 161"/>
                  <a:gd name="T17" fmla="*/ 36 h 186"/>
                  <a:gd name="T18" fmla="*/ 11 w 161"/>
                  <a:gd name="T19" fmla="*/ 72 h 186"/>
                  <a:gd name="T20" fmla="*/ 5 w 161"/>
                  <a:gd name="T21" fmla="*/ 90 h 186"/>
                  <a:gd name="T22" fmla="*/ 0 w 161"/>
                  <a:gd name="T23" fmla="*/ 114 h 186"/>
                  <a:gd name="T24" fmla="*/ 11 w 161"/>
                  <a:gd name="T25" fmla="*/ 150 h 186"/>
                  <a:gd name="T26" fmla="*/ 23 w 161"/>
                  <a:gd name="T27" fmla="*/ 168 h 186"/>
                  <a:gd name="T28" fmla="*/ 41 w 161"/>
                  <a:gd name="T29" fmla="*/ 186 h 186"/>
                  <a:gd name="T30" fmla="*/ 65 w 161"/>
                  <a:gd name="T31" fmla="*/ 186 h 186"/>
                  <a:gd name="T32" fmla="*/ 41 w 161"/>
                  <a:gd name="T33" fmla="*/ 168 h 186"/>
                  <a:gd name="T34" fmla="*/ 23 w 161"/>
                  <a:gd name="T35" fmla="*/ 150 h 186"/>
                  <a:gd name="T36" fmla="*/ 17 w 161"/>
                  <a:gd name="T37" fmla="*/ 132 h 186"/>
                  <a:gd name="T38" fmla="*/ 11 w 161"/>
                  <a:gd name="T39" fmla="*/ 114 h 186"/>
                  <a:gd name="T40" fmla="*/ 11 w 161"/>
                  <a:gd name="T41" fmla="*/ 114 h 18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Lst>
                <a:ahLst/>
                <a:cxnLst>
                  <a:cxn ang="T42">
                    <a:pos x="T0" y="T1"/>
                  </a:cxn>
                  <a:cxn ang="T43">
                    <a:pos x="T2" y="T3"/>
                  </a:cxn>
                  <a:cxn ang="T44">
                    <a:pos x="T4" y="T5"/>
                  </a:cxn>
                  <a:cxn ang="T45">
                    <a:pos x="T6" y="T7"/>
                  </a:cxn>
                  <a:cxn ang="T46">
                    <a:pos x="T8" y="T9"/>
                  </a:cxn>
                  <a:cxn ang="T47">
                    <a:pos x="T10" y="T11"/>
                  </a:cxn>
                  <a:cxn ang="T48">
                    <a:pos x="T12" y="T13"/>
                  </a:cxn>
                  <a:cxn ang="T49">
                    <a:pos x="T14" y="T15"/>
                  </a:cxn>
                  <a:cxn ang="T50">
                    <a:pos x="T16" y="T17"/>
                  </a:cxn>
                  <a:cxn ang="T51">
                    <a:pos x="T18" y="T19"/>
                  </a:cxn>
                  <a:cxn ang="T52">
                    <a:pos x="T20" y="T21"/>
                  </a:cxn>
                  <a:cxn ang="T53">
                    <a:pos x="T22" y="T23"/>
                  </a:cxn>
                  <a:cxn ang="T54">
                    <a:pos x="T24" y="T25"/>
                  </a:cxn>
                  <a:cxn ang="T55">
                    <a:pos x="T26" y="T27"/>
                  </a:cxn>
                  <a:cxn ang="T56">
                    <a:pos x="T28" y="T29"/>
                  </a:cxn>
                  <a:cxn ang="T57">
                    <a:pos x="T30" y="T31"/>
                  </a:cxn>
                  <a:cxn ang="T58">
                    <a:pos x="T32" y="T33"/>
                  </a:cxn>
                  <a:cxn ang="T59">
                    <a:pos x="T34" y="T35"/>
                  </a:cxn>
                  <a:cxn ang="T60">
                    <a:pos x="T36" y="T37"/>
                  </a:cxn>
                  <a:cxn ang="T61">
                    <a:pos x="T38" y="T39"/>
                  </a:cxn>
                  <a:cxn ang="T62">
                    <a:pos x="T40" y="T41"/>
                  </a:cxn>
                </a:cxnLst>
                <a:rect l="0" t="0" r="r" b="b"/>
                <a:pathLst>
                  <a:path w="161" h="186">
                    <a:moveTo>
                      <a:pt x="11" y="114"/>
                    </a:moveTo>
                    <a:lnTo>
                      <a:pt x="17" y="96"/>
                    </a:lnTo>
                    <a:lnTo>
                      <a:pt x="23" y="78"/>
                    </a:lnTo>
                    <a:lnTo>
                      <a:pt x="53" y="42"/>
                    </a:lnTo>
                    <a:lnTo>
                      <a:pt x="101" y="18"/>
                    </a:lnTo>
                    <a:lnTo>
                      <a:pt x="155" y="6"/>
                    </a:lnTo>
                    <a:lnTo>
                      <a:pt x="161" y="0"/>
                    </a:lnTo>
                    <a:lnTo>
                      <a:pt x="95" y="12"/>
                    </a:lnTo>
                    <a:lnTo>
                      <a:pt x="47" y="36"/>
                    </a:lnTo>
                    <a:lnTo>
                      <a:pt x="11" y="72"/>
                    </a:lnTo>
                    <a:lnTo>
                      <a:pt x="5" y="90"/>
                    </a:lnTo>
                    <a:lnTo>
                      <a:pt x="0" y="114"/>
                    </a:lnTo>
                    <a:lnTo>
                      <a:pt x="11" y="150"/>
                    </a:lnTo>
                    <a:lnTo>
                      <a:pt x="23" y="168"/>
                    </a:lnTo>
                    <a:lnTo>
                      <a:pt x="41" y="186"/>
                    </a:lnTo>
                    <a:lnTo>
                      <a:pt x="65" y="186"/>
                    </a:lnTo>
                    <a:lnTo>
                      <a:pt x="41" y="168"/>
                    </a:lnTo>
                    <a:lnTo>
                      <a:pt x="23" y="150"/>
                    </a:lnTo>
                    <a:lnTo>
                      <a:pt x="17" y="132"/>
                    </a:lnTo>
                    <a:lnTo>
                      <a:pt x="11" y="114"/>
                    </a:lnTo>
                    <a:close/>
                  </a:path>
                </a:pathLst>
              </a:cu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72" name="Freeform 51"/>
              <p:cNvSpPr>
                <a:spLocks/>
              </p:cNvSpPr>
              <p:nvPr/>
            </p:nvSpPr>
            <p:spPr bwMode="hidden">
              <a:xfrm>
                <a:off x="5489" y="3042"/>
                <a:ext cx="186" cy="210"/>
              </a:xfrm>
              <a:custGeom>
                <a:avLst/>
                <a:gdLst>
                  <a:gd name="T0" fmla="*/ 0 w 185"/>
                  <a:gd name="T1" fmla="*/ 6 h 210"/>
                  <a:gd name="T2" fmla="*/ 66 w 185"/>
                  <a:gd name="T3" fmla="*/ 12 h 210"/>
                  <a:gd name="T4" fmla="*/ 119 w 185"/>
                  <a:gd name="T5" fmla="*/ 36 h 210"/>
                  <a:gd name="T6" fmla="*/ 155 w 185"/>
                  <a:gd name="T7" fmla="*/ 72 h 210"/>
                  <a:gd name="T8" fmla="*/ 161 w 185"/>
                  <a:gd name="T9" fmla="*/ 90 h 210"/>
                  <a:gd name="T10" fmla="*/ 167 w 185"/>
                  <a:gd name="T11" fmla="*/ 114 h 210"/>
                  <a:gd name="T12" fmla="*/ 161 w 185"/>
                  <a:gd name="T13" fmla="*/ 138 h 210"/>
                  <a:gd name="T14" fmla="*/ 149 w 185"/>
                  <a:gd name="T15" fmla="*/ 162 h 210"/>
                  <a:gd name="T16" fmla="*/ 119 w 185"/>
                  <a:gd name="T17" fmla="*/ 180 h 210"/>
                  <a:gd name="T18" fmla="*/ 90 w 185"/>
                  <a:gd name="T19" fmla="*/ 198 h 210"/>
                  <a:gd name="T20" fmla="*/ 96 w 185"/>
                  <a:gd name="T21" fmla="*/ 210 h 210"/>
                  <a:gd name="T22" fmla="*/ 131 w 185"/>
                  <a:gd name="T23" fmla="*/ 192 h 210"/>
                  <a:gd name="T24" fmla="*/ 161 w 185"/>
                  <a:gd name="T25" fmla="*/ 168 h 210"/>
                  <a:gd name="T26" fmla="*/ 179 w 185"/>
                  <a:gd name="T27" fmla="*/ 144 h 210"/>
                  <a:gd name="T28" fmla="*/ 185 w 185"/>
                  <a:gd name="T29" fmla="*/ 114 h 210"/>
                  <a:gd name="T30" fmla="*/ 179 w 185"/>
                  <a:gd name="T31" fmla="*/ 90 h 210"/>
                  <a:gd name="T32" fmla="*/ 173 w 185"/>
                  <a:gd name="T33" fmla="*/ 66 h 210"/>
                  <a:gd name="T34" fmla="*/ 155 w 185"/>
                  <a:gd name="T35" fmla="*/ 48 h 210"/>
                  <a:gd name="T36" fmla="*/ 131 w 185"/>
                  <a:gd name="T37" fmla="*/ 30 h 210"/>
                  <a:gd name="T38" fmla="*/ 72 w 185"/>
                  <a:gd name="T39" fmla="*/ 6 h 210"/>
                  <a:gd name="T40" fmla="*/ 0 w 185"/>
                  <a:gd name="T41" fmla="*/ 0 h 210"/>
                  <a:gd name="T42" fmla="*/ 0 w 185"/>
                  <a:gd name="T43" fmla="*/ 6 h 210"/>
                  <a:gd name="T44" fmla="*/ 0 w 185"/>
                  <a:gd name="T45" fmla="*/ 6 h 210"/>
                  <a:gd name="T46" fmla="*/ 0 w 185"/>
                  <a:gd name="T47" fmla="*/ 6 h 210"/>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Lst>
                <a:ahLst/>
                <a:cxnLst>
                  <a:cxn ang="T48">
                    <a:pos x="T0" y="T1"/>
                  </a:cxn>
                  <a:cxn ang="T49">
                    <a:pos x="T2" y="T3"/>
                  </a:cxn>
                  <a:cxn ang="T50">
                    <a:pos x="T4" y="T5"/>
                  </a:cxn>
                  <a:cxn ang="T51">
                    <a:pos x="T6" y="T7"/>
                  </a:cxn>
                  <a:cxn ang="T52">
                    <a:pos x="T8" y="T9"/>
                  </a:cxn>
                  <a:cxn ang="T53">
                    <a:pos x="T10" y="T11"/>
                  </a:cxn>
                  <a:cxn ang="T54">
                    <a:pos x="T12" y="T13"/>
                  </a:cxn>
                  <a:cxn ang="T55">
                    <a:pos x="T14" y="T15"/>
                  </a:cxn>
                  <a:cxn ang="T56">
                    <a:pos x="T16" y="T17"/>
                  </a:cxn>
                  <a:cxn ang="T57">
                    <a:pos x="T18" y="T19"/>
                  </a:cxn>
                  <a:cxn ang="T58">
                    <a:pos x="T20" y="T21"/>
                  </a:cxn>
                  <a:cxn ang="T59">
                    <a:pos x="T22" y="T23"/>
                  </a:cxn>
                  <a:cxn ang="T60">
                    <a:pos x="T24" y="T25"/>
                  </a:cxn>
                  <a:cxn ang="T61">
                    <a:pos x="T26" y="T27"/>
                  </a:cxn>
                  <a:cxn ang="T62">
                    <a:pos x="T28" y="T29"/>
                  </a:cxn>
                  <a:cxn ang="T63">
                    <a:pos x="T30" y="T31"/>
                  </a:cxn>
                  <a:cxn ang="T64">
                    <a:pos x="T32" y="T33"/>
                  </a:cxn>
                  <a:cxn ang="T65">
                    <a:pos x="T34" y="T35"/>
                  </a:cxn>
                  <a:cxn ang="T66">
                    <a:pos x="T36" y="T37"/>
                  </a:cxn>
                  <a:cxn ang="T67">
                    <a:pos x="T38" y="T39"/>
                  </a:cxn>
                  <a:cxn ang="T68">
                    <a:pos x="T40" y="T41"/>
                  </a:cxn>
                  <a:cxn ang="T69">
                    <a:pos x="T42" y="T43"/>
                  </a:cxn>
                  <a:cxn ang="T70">
                    <a:pos x="T44" y="T45"/>
                  </a:cxn>
                  <a:cxn ang="T71">
                    <a:pos x="T46" y="T47"/>
                  </a:cxn>
                </a:cxnLst>
                <a:rect l="0" t="0" r="r" b="b"/>
                <a:pathLst>
                  <a:path w="185" h="210">
                    <a:moveTo>
                      <a:pt x="0" y="6"/>
                    </a:moveTo>
                    <a:lnTo>
                      <a:pt x="66" y="12"/>
                    </a:lnTo>
                    <a:lnTo>
                      <a:pt x="119" y="36"/>
                    </a:lnTo>
                    <a:lnTo>
                      <a:pt x="155" y="72"/>
                    </a:lnTo>
                    <a:lnTo>
                      <a:pt x="161" y="90"/>
                    </a:lnTo>
                    <a:lnTo>
                      <a:pt x="167" y="114"/>
                    </a:lnTo>
                    <a:lnTo>
                      <a:pt x="161" y="138"/>
                    </a:lnTo>
                    <a:lnTo>
                      <a:pt x="149" y="162"/>
                    </a:lnTo>
                    <a:lnTo>
                      <a:pt x="119" y="180"/>
                    </a:lnTo>
                    <a:lnTo>
                      <a:pt x="90" y="198"/>
                    </a:lnTo>
                    <a:lnTo>
                      <a:pt x="96" y="210"/>
                    </a:lnTo>
                    <a:lnTo>
                      <a:pt x="131" y="192"/>
                    </a:lnTo>
                    <a:lnTo>
                      <a:pt x="161" y="168"/>
                    </a:lnTo>
                    <a:lnTo>
                      <a:pt x="179" y="144"/>
                    </a:lnTo>
                    <a:lnTo>
                      <a:pt x="185" y="114"/>
                    </a:lnTo>
                    <a:lnTo>
                      <a:pt x="179" y="90"/>
                    </a:lnTo>
                    <a:lnTo>
                      <a:pt x="173" y="66"/>
                    </a:lnTo>
                    <a:lnTo>
                      <a:pt x="155" y="48"/>
                    </a:lnTo>
                    <a:lnTo>
                      <a:pt x="131" y="30"/>
                    </a:lnTo>
                    <a:lnTo>
                      <a:pt x="72" y="6"/>
                    </a:lnTo>
                    <a:lnTo>
                      <a:pt x="0" y="0"/>
                    </a:lnTo>
                    <a:lnTo>
                      <a:pt x="0" y="6"/>
                    </a:lnTo>
                    <a:close/>
                  </a:path>
                </a:pathLst>
              </a:cu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73" name="Freeform 52"/>
              <p:cNvSpPr>
                <a:spLocks noEditPoints="1"/>
              </p:cNvSpPr>
              <p:nvPr/>
            </p:nvSpPr>
            <p:spPr bwMode="hidden">
              <a:xfrm>
                <a:off x="5345" y="3058"/>
                <a:ext cx="299" cy="186"/>
              </a:xfrm>
              <a:custGeom>
                <a:avLst/>
                <a:gdLst>
                  <a:gd name="T0" fmla="*/ 150 w 299"/>
                  <a:gd name="T1" fmla="*/ 0 h 186"/>
                  <a:gd name="T2" fmla="*/ 90 w 299"/>
                  <a:gd name="T3" fmla="*/ 6 h 186"/>
                  <a:gd name="T4" fmla="*/ 42 w 299"/>
                  <a:gd name="T5" fmla="*/ 30 h 186"/>
                  <a:gd name="T6" fmla="*/ 12 w 299"/>
                  <a:gd name="T7" fmla="*/ 54 h 186"/>
                  <a:gd name="T8" fmla="*/ 6 w 299"/>
                  <a:gd name="T9" fmla="*/ 72 h 186"/>
                  <a:gd name="T10" fmla="*/ 0 w 299"/>
                  <a:gd name="T11" fmla="*/ 90 h 186"/>
                  <a:gd name="T12" fmla="*/ 6 w 299"/>
                  <a:gd name="T13" fmla="*/ 108 h 186"/>
                  <a:gd name="T14" fmla="*/ 12 w 299"/>
                  <a:gd name="T15" fmla="*/ 126 h 186"/>
                  <a:gd name="T16" fmla="*/ 42 w 299"/>
                  <a:gd name="T17" fmla="*/ 156 h 186"/>
                  <a:gd name="T18" fmla="*/ 90 w 299"/>
                  <a:gd name="T19" fmla="*/ 180 h 186"/>
                  <a:gd name="T20" fmla="*/ 150 w 299"/>
                  <a:gd name="T21" fmla="*/ 186 h 186"/>
                  <a:gd name="T22" fmla="*/ 209 w 299"/>
                  <a:gd name="T23" fmla="*/ 180 h 186"/>
                  <a:gd name="T24" fmla="*/ 257 w 299"/>
                  <a:gd name="T25" fmla="*/ 156 h 186"/>
                  <a:gd name="T26" fmla="*/ 287 w 299"/>
                  <a:gd name="T27" fmla="*/ 126 h 186"/>
                  <a:gd name="T28" fmla="*/ 299 w 299"/>
                  <a:gd name="T29" fmla="*/ 108 h 186"/>
                  <a:gd name="T30" fmla="*/ 299 w 299"/>
                  <a:gd name="T31" fmla="*/ 90 h 186"/>
                  <a:gd name="T32" fmla="*/ 299 w 299"/>
                  <a:gd name="T33" fmla="*/ 72 h 186"/>
                  <a:gd name="T34" fmla="*/ 287 w 299"/>
                  <a:gd name="T35" fmla="*/ 54 h 186"/>
                  <a:gd name="T36" fmla="*/ 257 w 299"/>
                  <a:gd name="T37" fmla="*/ 30 h 186"/>
                  <a:gd name="T38" fmla="*/ 209 w 299"/>
                  <a:gd name="T39" fmla="*/ 6 h 186"/>
                  <a:gd name="T40" fmla="*/ 150 w 299"/>
                  <a:gd name="T41" fmla="*/ 0 h 186"/>
                  <a:gd name="T42" fmla="*/ 150 w 299"/>
                  <a:gd name="T43" fmla="*/ 0 h 186"/>
                  <a:gd name="T44" fmla="*/ 150 w 299"/>
                  <a:gd name="T45" fmla="*/ 180 h 186"/>
                  <a:gd name="T46" fmla="*/ 96 w 299"/>
                  <a:gd name="T47" fmla="*/ 174 h 186"/>
                  <a:gd name="T48" fmla="*/ 48 w 299"/>
                  <a:gd name="T49" fmla="*/ 156 h 186"/>
                  <a:gd name="T50" fmla="*/ 18 w 299"/>
                  <a:gd name="T51" fmla="*/ 126 h 186"/>
                  <a:gd name="T52" fmla="*/ 12 w 299"/>
                  <a:gd name="T53" fmla="*/ 108 h 186"/>
                  <a:gd name="T54" fmla="*/ 6 w 299"/>
                  <a:gd name="T55" fmla="*/ 90 h 186"/>
                  <a:gd name="T56" fmla="*/ 12 w 299"/>
                  <a:gd name="T57" fmla="*/ 72 h 186"/>
                  <a:gd name="T58" fmla="*/ 18 w 299"/>
                  <a:gd name="T59" fmla="*/ 54 h 186"/>
                  <a:gd name="T60" fmla="*/ 48 w 299"/>
                  <a:gd name="T61" fmla="*/ 30 h 186"/>
                  <a:gd name="T62" fmla="*/ 96 w 299"/>
                  <a:gd name="T63" fmla="*/ 12 h 186"/>
                  <a:gd name="T64" fmla="*/ 150 w 299"/>
                  <a:gd name="T65" fmla="*/ 6 h 186"/>
                  <a:gd name="T66" fmla="*/ 203 w 299"/>
                  <a:gd name="T67" fmla="*/ 12 h 186"/>
                  <a:gd name="T68" fmla="*/ 251 w 299"/>
                  <a:gd name="T69" fmla="*/ 30 h 186"/>
                  <a:gd name="T70" fmla="*/ 281 w 299"/>
                  <a:gd name="T71" fmla="*/ 54 h 186"/>
                  <a:gd name="T72" fmla="*/ 293 w 299"/>
                  <a:gd name="T73" fmla="*/ 72 h 186"/>
                  <a:gd name="T74" fmla="*/ 293 w 299"/>
                  <a:gd name="T75" fmla="*/ 90 h 186"/>
                  <a:gd name="T76" fmla="*/ 293 w 299"/>
                  <a:gd name="T77" fmla="*/ 108 h 186"/>
                  <a:gd name="T78" fmla="*/ 281 w 299"/>
                  <a:gd name="T79" fmla="*/ 126 h 186"/>
                  <a:gd name="T80" fmla="*/ 251 w 299"/>
                  <a:gd name="T81" fmla="*/ 156 h 186"/>
                  <a:gd name="T82" fmla="*/ 203 w 299"/>
                  <a:gd name="T83" fmla="*/ 174 h 186"/>
                  <a:gd name="T84" fmla="*/ 150 w 299"/>
                  <a:gd name="T85" fmla="*/ 180 h 186"/>
                  <a:gd name="T86" fmla="*/ 150 w 299"/>
                  <a:gd name="T87" fmla="*/ 180 h 18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0" t="0" r="r" b="b"/>
                <a:pathLst>
                  <a:path w="299" h="186">
                    <a:moveTo>
                      <a:pt x="150" y="0"/>
                    </a:moveTo>
                    <a:lnTo>
                      <a:pt x="90" y="6"/>
                    </a:lnTo>
                    <a:lnTo>
                      <a:pt x="42" y="30"/>
                    </a:lnTo>
                    <a:lnTo>
                      <a:pt x="12" y="54"/>
                    </a:lnTo>
                    <a:lnTo>
                      <a:pt x="6" y="72"/>
                    </a:lnTo>
                    <a:lnTo>
                      <a:pt x="0" y="90"/>
                    </a:lnTo>
                    <a:lnTo>
                      <a:pt x="6" y="108"/>
                    </a:lnTo>
                    <a:lnTo>
                      <a:pt x="12" y="126"/>
                    </a:lnTo>
                    <a:lnTo>
                      <a:pt x="42" y="156"/>
                    </a:lnTo>
                    <a:lnTo>
                      <a:pt x="90" y="180"/>
                    </a:lnTo>
                    <a:lnTo>
                      <a:pt x="150" y="186"/>
                    </a:lnTo>
                    <a:lnTo>
                      <a:pt x="209" y="180"/>
                    </a:lnTo>
                    <a:lnTo>
                      <a:pt x="257" y="156"/>
                    </a:lnTo>
                    <a:lnTo>
                      <a:pt x="287" y="126"/>
                    </a:lnTo>
                    <a:lnTo>
                      <a:pt x="299" y="108"/>
                    </a:lnTo>
                    <a:lnTo>
                      <a:pt x="299" y="90"/>
                    </a:lnTo>
                    <a:lnTo>
                      <a:pt x="299" y="72"/>
                    </a:lnTo>
                    <a:lnTo>
                      <a:pt x="287" y="54"/>
                    </a:lnTo>
                    <a:lnTo>
                      <a:pt x="257" y="30"/>
                    </a:lnTo>
                    <a:lnTo>
                      <a:pt x="209" y="6"/>
                    </a:lnTo>
                    <a:lnTo>
                      <a:pt x="150" y="0"/>
                    </a:lnTo>
                    <a:close/>
                    <a:moveTo>
                      <a:pt x="150" y="180"/>
                    </a:moveTo>
                    <a:lnTo>
                      <a:pt x="96" y="174"/>
                    </a:lnTo>
                    <a:lnTo>
                      <a:pt x="48" y="156"/>
                    </a:lnTo>
                    <a:lnTo>
                      <a:pt x="18" y="126"/>
                    </a:lnTo>
                    <a:lnTo>
                      <a:pt x="12" y="108"/>
                    </a:lnTo>
                    <a:lnTo>
                      <a:pt x="6" y="90"/>
                    </a:lnTo>
                    <a:lnTo>
                      <a:pt x="12" y="72"/>
                    </a:lnTo>
                    <a:lnTo>
                      <a:pt x="18" y="54"/>
                    </a:lnTo>
                    <a:lnTo>
                      <a:pt x="48" y="30"/>
                    </a:lnTo>
                    <a:lnTo>
                      <a:pt x="96" y="12"/>
                    </a:lnTo>
                    <a:lnTo>
                      <a:pt x="150" y="6"/>
                    </a:lnTo>
                    <a:lnTo>
                      <a:pt x="203" y="12"/>
                    </a:lnTo>
                    <a:lnTo>
                      <a:pt x="251" y="30"/>
                    </a:lnTo>
                    <a:lnTo>
                      <a:pt x="281" y="54"/>
                    </a:lnTo>
                    <a:lnTo>
                      <a:pt x="293" y="72"/>
                    </a:lnTo>
                    <a:lnTo>
                      <a:pt x="293" y="90"/>
                    </a:lnTo>
                    <a:lnTo>
                      <a:pt x="293" y="108"/>
                    </a:lnTo>
                    <a:lnTo>
                      <a:pt x="281" y="126"/>
                    </a:lnTo>
                    <a:lnTo>
                      <a:pt x="251" y="156"/>
                    </a:lnTo>
                    <a:lnTo>
                      <a:pt x="203" y="174"/>
                    </a:lnTo>
                    <a:lnTo>
                      <a:pt x="150" y="180"/>
                    </a:lnTo>
                    <a:close/>
                  </a:path>
                </a:pathLst>
              </a:cu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3125" name="Oval 53"/>
              <p:cNvSpPr>
                <a:spLocks noChangeArrowheads="1"/>
              </p:cNvSpPr>
              <p:nvPr/>
            </p:nvSpPr>
            <p:spPr bwMode="hidden">
              <a:xfrm>
                <a:off x="3910" y="3948"/>
                <a:ext cx="84" cy="53"/>
              </a:xfrm>
              <a:prstGeom prst="ellipse">
                <a:avLst/>
              </a:prstGeom>
              <a:gradFill rotWithShape="0">
                <a:gsLst>
                  <a:gs pos="0">
                    <a:schemeClr val="accent1">
                      <a:gamma/>
                      <a:shade val="94118"/>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grpSp>
            <p:nvGrpSpPr>
              <p:cNvPr id="1075" name="Group 54"/>
              <p:cNvGrpSpPr>
                <a:grpSpLocks/>
              </p:cNvGrpSpPr>
              <p:nvPr userDrawn="1"/>
            </p:nvGrpSpPr>
            <p:grpSpPr bwMode="auto">
              <a:xfrm>
                <a:off x="4546" y="3608"/>
                <a:ext cx="518" cy="319"/>
                <a:chOff x="4546" y="3608"/>
                <a:chExt cx="518" cy="319"/>
              </a:xfrm>
            </p:grpSpPr>
            <p:sp>
              <p:nvSpPr>
                <p:cNvPr id="3127" name="Oval 55"/>
                <p:cNvSpPr>
                  <a:spLocks noChangeArrowheads="1"/>
                </p:cNvSpPr>
                <p:nvPr/>
              </p:nvSpPr>
              <p:spPr bwMode="hidden">
                <a:xfrm>
                  <a:off x="4546" y="3608"/>
                  <a:ext cx="518" cy="319"/>
                </a:xfrm>
                <a:prstGeom prst="ellipse">
                  <a:avLst/>
                </a:prstGeom>
                <a:gradFill rotWithShape="0">
                  <a:gsLst>
                    <a:gs pos="0">
                      <a:schemeClr val="accent1">
                        <a:gamma/>
                        <a:shade val="94118"/>
                        <a:invGamma/>
                      </a:schemeClr>
                    </a:gs>
                    <a:gs pos="100000">
                      <a:schemeClr val="accent1"/>
                    </a:gs>
                  </a:gsLst>
                  <a:lin ang="0" scaled="1"/>
                </a:gradFill>
                <a:ln w="9525">
                  <a:noFill/>
                  <a:round/>
                  <a:headEnd/>
                  <a:tailEnd/>
                </a:ln>
                <a:effectLst/>
              </p:spPr>
              <p:txBody>
                <a:bodyPr/>
                <a:lstStyle/>
                <a:p>
                  <a:pPr>
                    <a:defRPr/>
                  </a:pPr>
                  <a:endParaRPr lang="en-US">
                    <a:ea typeface="+mn-ea"/>
                    <a:cs typeface="+mn-cs"/>
                  </a:endParaRPr>
                </a:p>
              </p:txBody>
            </p:sp>
            <p:sp>
              <p:nvSpPr>
                <p:cNvPr id="3128" name="Oval 56"/>
                <p:cNvSpPr>
                  <a:spLocks noChangeArrowheads="1"/>
                </p:cNvSpPr>
                <p:nvPr/>
              </p:nvSpPr>
              <p:spPr bwMode="hidden">
                <a:xfrm>
                  <a:off x="4578" y="3630"/>
                  <a:ext cx="446" cy="271"/>
                </a:xfrm>
                <a:prstGeom prst="ellipse">
                  <a:avLst/>
                </a:prstGeom>
                <a:gradFill rotWithShape="0">
                  <a:gsLst>
                    <a:gs pos="0">
                      <a:schemeClr val="accent1">
                        <a:gamma/>
                        <a:tint val="9686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3129" name="Oval 57"/>
                <p:cNvSpPr>
                  <a:spLocks noChangeArrowheads="1"/>
                </p:cNvSpPr>
                <p:nvPr/>
              </p:nvSpPr>
              <p:spPr bwMode="hidden">
                <a:xfrm>
                  <a:off x="4610" y="3650"/>
                  <a:ext cx="386" cy="233"/>
                </a:xfrm>
                <a:prstGeom prst="ellipse">
                  <a:avLst/>
                </a:prstGeom>
                <a:gradFill rotWithShape="0">
                  <a:gsLst>
                    <a:gs pos="0">
                      <a:schemeClr val="accent1"/>
                    </a:gs>
                    <a:gs pos="100000">
                      <a:schemeClr val="accent1">
                        <a:gamma/>
                        <a:shade val="94118"/>
                        <a:invGamma/>
                      </a:schemeClr>
                    </a:gs>
                  </a:gsLst>
                  <a:lin ang="5400000" scaled="1"/>
                </a:gradFill>
                <a:ln w="9525">
                  <a:noFill/>
                  <a:round/>
                  <a:headEnd/>
                  <a:tailEnd/>
                </a:ln>
                <a:effectLst/>
              </p:spPr>
              <p:txBody>
                <a:bodyPr/>
                <a:lstStyle/>
                <a:p>
                  <a:pPr>
                    <a:defRPr/>
                  </a:pPr>
                  <a:endParaRPr lang="en-US">
                    <a:ea typeface="+mn-ea"/>
                    <a:cs typeface="+mn-cs"/>
                  </a:endParaRPr>
                </a:p>
              </p:txBody>
            </p:sp>
            <p:sp>
              <p:nvSpPr>
                <p:cNvPr id="3130" name="Oval 58"/>
                <p:cNvSpPr>
                  <a:spLocks noChangeArrowheads="1"/>
                </p:cNvSpPr>
                <p:nvPr/>
              </p:nvSpPr>
              <p:spPr bwMode="hidden">
                <a:xfrm>
                  <a:off x="4654" y="3678"/>
                  <a:ext cx="298" cy="177"/>
                </a:xfrm>
                <a:prstGeom prst="ellipse">
                  <a:avLst/>
                </a:prstGeom>
                <a:gradFill rotWithShape="0">
                  <a:gsLst>
                    <a:gs pos="0">
                      <a:schemeClr val="accent1">
                        <a:gamma/>
                        <a:shade val="94118"/>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sp>
              <p:nvSpPr>
                <p:cNvPr id="3131" name="Oval 59"/>
                <p:cNvSpPr>
                  <a:spLocks noChangeArrowheads="1"/>
                </p:cNvSpPr>
                <p:nvPr/>
              </p:nvSpPr>
              <p:spPr bwMode="hidden">
                <a:xfrm>
                  <a:off x="4690" y="3698"/>
                  <a:ext cx="222" cy="139"/>
                </a:xfrm>
                <a:prstGeom prst="ellipse">
                  <a:avLst/>
                </a:prstGeom>
                <a:gradFill rotWithShape="0">
                  <a:gsLst>
                    <a:gs pos="0">
                      <a:schemeClr val="accent1"/>
                    </a:gs>
                    <a:gs pos="100000">
                      <a:schemeClr val="accent1">
                        <a:gamma/>
                        <a:shade val="94118"/>
                        <a:invGamma/>
                      </a:schemeClr>
                    </a:gs>
                  </a:gsLst>
                  <a:lin ang="5400000" scaled="1"/>
                </a:gradFill>
                <a:ln w="9525">
                  <a:noFill/>
                  <a:round/>
                  <a:headEnd/>
                  <a:tailEnd/>
                </a:ln>
                <a:effectLst/>
              </p:spPr>
              <p:txBody>
                <a:bodyPr/>
                <a:lstStyle/>
                <a:p>
                  <a:pPr>
                    <a:defRPr/>
                  </a:pPr>
                  <a:endParaRPr lang="en-US">
                    <a:ea typeface="+mn-ea"/>
                    <a:cs typeface="+mn-cs"/>
                  </a:endParaRPr>
                </a:p>
              </p:txBody>
            </p:sp>
            <p:sp>
              <p:nvSpPr>
                <p:cNvPr id="3132" name="Oval 60"/>
                <p:cNvSpPr>
                  <a:spLocks noChangeArrowheads="1"/>
                </p:cNvSpPr>
                <p:nvPr/>
              </p:nvSpPr>
              <p:spPr bwMode="hidden">
                <a:xfrm>
                  <a:off x="4738" y="3728"/>
                  <a:ext cx="126" cy="81"/>
                </a:xfrm>
                <a:prstGeom prst="ellipse">
                  <a:avLst/>
                </a:prstGeom>
                <a:gradFill rotWithShape="0">
                  <a:gsLst>
                    <a:gs pos="0">
                      <a:schemeClr val="accent1">
                        <a:gamma/>
                        <a:shade val="96863"/>
                        <a:invGamma/>
                      </a:schemeClr>
                    </a:gs>
                    <a:gs pos="100000">
                      <a:schemeClr val="accent1"/>
                    </a:gs>
                  </a:gsLst>
                  <a:lin ang="5400000" scaled="1"/>
                </a:gradFill>
                <a:ln w="9525">
                  <a:noFill/>
                  <a:round/>
                  <a:headEnd/>
                  <a:tailEnd/>
                </a:ln>
                <a:effectLst/>
              </p:spPr>
              <p:txBody>
                <a:bodyPr/>
                <a:lstStyle/>
                <a:p>
                  <a:pPr>
                    <a:defRPr/>
                  </a:pPr>
                  <a:endParaRPr lang="en-US">
                    <a:ea typeface="+mn-ea"/>
                    <a:cs typeface="+mn-cs"/>
                  </a:endParaRPr>
                </a:p>
              </p:txBody>
            </p:sp>
          </p:grpSp>
          <p:grpSp>
            <p:nvGrpSpPr>
              <p:cNvPr id="1076" name="Group 61"/>
              <p:cNvGrpSpPr>
                <a:grpSpLocks/>
              </p:cNvGrpSpPr>
              <p:nvPr userDrawn="1"/>
            </p:nvGrpSpPr>
            <p:grpSpPr bwMode="auto">
              <a:xfrm>
                <a:off x="5381" y="3085"/>
                <a:ext cx="227" cy="132"/>
                <a:chOff x="5381" y="3085"/>
                <a:chExt cx="227" cy="132"/>
              </a:xfrm>
            </p:grpSpPr>
            <p:sp>
              <p:nvSpPr>
                <p:cNvPr id="1077" name="Oval 62"/>
                <p:cNvSpPr>
                  <a:spLocks noChangeArrowheads="1"/>
                </p:cNvSpPr>
                <p:nvPr/>
              </p:nvSpPr>
              <p:spPr bwMode="hidden">
                <a:xfrm>
                  <a:off x="5381" y="3085"/>
                  <a:ext cx="227" cy="132"/>
                </a:xfrm>
                <a:prstGeom prst="ellipse">
                  <a:avLst/>
                </a:pr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78" name="Oval 63"/>
                <p:cNvSpPr>
                  <a:spLocks noChangeArrowheads="1"/>
                </p:cNvSpPr>
                <p:nvPr/>
              </p:nvSpPr>
              <p:spPr bwMode="hidden">
                <a:xfrm>
                  <a:off x="5403" y="3099"/>
                  <a:ext cx="182" cy="102"/>
                </a:xfrm>
                <a:prstGeom prst="ellipse">
                  <a:avLst/>
                </a:pr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79" name="Oval 64"/>
                <p:cNvSpPr>
                  <a:spLocks noChangeArrowheads="1"/>
                </p:cNvSpPr>
                <p:nvPr/>
              </p:nvSpPr>
              <p:spPr bwMode="hidden">
                <a:xfrm>
                  <a:off x="5431" y="3109"/>
                  <a:ext cx="125" cy="82"/>
                </a:xfrm>
                <a:prstGeom prst="ellipse">
                  <a:avLst/>
                </a:prstGeom>
                <a:gradFill rotWithShape="0">
                  <a:gsLst>
                    <a:gs pos="0">
                      <a:schemeClr val="bg1"/>
                    </a:gs>
                    <a:gs pos="100000">
                      <a:schemeClr val="accent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sp>
              <p:nvSpPr>
                <p:cNvPr id="1080" name="Oval 65"/>
                <p:cNvSpPr>
                  <a:spLocks noChangeArrowheads="1"/>
                </p:cNvSpPr>
                <p:nvPr/>
              </p:nvSpPr>
              <p:spPr bwMode="hidden">
                <a:xfrm>
                  <a:off x="5458" y="3125"/>
                  <a:ext cx="73" cy="47"/>
                </a:xfrm>
                <a:prstGeom prst="ellipse">
                  <a:avLst/>
                </a:prstGeom>
                <a:gradFill rotWithShape="0">
                  <a:gsLst>
                    <a:gs pos="0">
                      <a:schemeClr val="accent1"/>
                    </a:gs>
                    <a:gs pos="100000">
                      <a:schemeClr val="bg1"/>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grpSp>
        </p:grpSp>
      </p:grpSp>
      <p:sp>
        <p:nvSpPr>
          <p:cNvPr id="3138" name="Rectangle 66"/>
          <p:cNvSpPr>
            <a:spLocks noGrp="1" noChangeArrowheads="1"/>
          </p:cNvSpPr>
          <p:nvPr>
            <p:ph type="title"/>
          </p:nvPr>
        </p:nvSpPr>
        <p:spPr bwMode="black">
          <a:xfrm>
            <a:off x="457200" y="277813"/>
            <a:ext cx="8229600" cy="1139825"/>
          </a:xfrm>
          <a:prstGeom prst="rect">
            <a:avLst/>
          </a:prstGeom>
          <a:noFill/>
          <a:ln w="9525">
            <a:noFill/>
            <a:miter lim="800000"/>
            <a:headEnd/>
            <a:tailEnd/>
          </a:ln>
          <a:effectLst/>
        </p:spPr>
        <p:txBody>
          <a:bodyPr vert="horz" wrap="square" lIns="91440" tIns="45720" rIns="91440" bIns="45720" numCol="1" anchor="ctr" anchorCtr="1" compatLnSpc="1">
            <a:prstTxWarp prst="textNoShape">
              <a:avLst/>
            </a:prstTxWarp>
          </a:bodyPr>
          <a:lstStyle/>
          <a:p>
            <a:pPr lvl="0"/>
            <a:r>
              <a:rPr lang="en-US"/>
              <a:t>Click to edit Master title style</a:t>
            </a:r>
          </a:p>
        </p:txBody>
      </p:sp>
      <p:sp>
        <p:nvSpPr>
          <p:cNvPr id="3139" name="Rectangle 67"/>
          <p:cNvSpPr>
            <a:spLocks noGrp="1" noChangeArrowheads="1"/>
          </p:cNvSpPr>
          <p:nvPr>
            <p:ph type="dt" sz="half" idx="2"/>
          </p:nvPr>
        </p:nvSpPr>
        <p:spPr bwMode="black">
          <a:xfrm>
            <a:off x="457200" y="6248400"/>
            <a:ext cx="2133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000">
                <a:effectLst>
                  <a:outerShdw blurRad="38100" dist="38100" dir="2700000" algn="tl">
                    <a:srgbClr val="000000"/>
                  </a:outerShdw>
                </a:effectLst>
                <a:latin typeface="+mn-lt"/>
                <a:ea typeface="+mn-ea"/>
                <a:cs typeface="+mn-cs"/>
              </a:defRPr>
            </a:lvl1pPr>
          </a:lstStyle>
          <a:p>
            <a:pPr>
              <a:defRPr/>
            </a:pPr>
            <a:endParaRPr lang="en-US"/>
          </a:p>
        </p:txBody>
      </p:sp>
      <p:sp>
        <p:nvSpPr>
          <p:cNvPr id="3140" name="Rectangle 68"/>
          <p:cNvSpPr>
            <a:spLocks noGrp="1" noChangeArrowheads="1"/>
          </p:cNvSpPr>
          <p:nvPr>
            <p:ph type="ftr" sz="quarter" idx="3"/>
          </p:nvPr>
        </p:nvSpPr>
        <p:spPr bwMode="black">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000">
                <a:effectLst>
                  <a:outerShdw blurRad="38100" dist="38100" dir="2700000" algn="tl">
                    <a:srgbClr val="000000"/>
                  </a:outerShdw>
                </a:effectLst>
                <a:latin typeface="+mn-lt"/>
                <a:ea typeface="+mn-ea"/>
                <a:cs typeface="+mn-cs"/>
              </a:defRPr>
            </a:lvl1pPr>
          </a:lstStyle>
          <a:p>
            <a:pPr>
              <a:defRPr/>
            </a:pPr>
            <a:endParaRPr lang="en-US"/>
          </a:p>
        </p:txBody>
      </p:sp>
      <p:sp>
        <p:nvSpPr>
          <p:cNvPr id="3141" name="Rectangle 69"/>
          <p:cNvSpPr>
            <a:spLocks noGrp="1" noChangeArrowheads="1"/>
          </p:cNvSpPr>
          <p:nvPr>
            <p:ph type="sldNum" sz="quarter" idx="4"/>
          </p:nvPr>
        </p:nvSpPr>
        <p:spPr bwMode="black">
          <a:xfrm>
            <a:off x="6553200" y="6248400"/>
            <a:ext cx="2133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000" smtClean="0">
                <a:effectLst>
                  <a:outerShdw blurRad="38100" dist="38100" dir="2700000" algn="tl">
                    <a:srgbClr val="000000"/>
                  </a:outerShdw>
                </a:effectLst>
                <a:latin typeface="Arial" charset="0"/>
              </a:defRPr>
            </a:lvl1pPr>
          </a:lstStyle>
          <a:p>
            <a:pPr>
              <a:defRPr/>
            </a:pPr>
            <a:fld id="{108FC5FE-1825-7D42-86B8-3EA00780EFE4}" type="slidenum">
              <a:rPr lang="en-US"/>
              <a:pPr>
                <a:defRPr/>
              </a:pPr>
              <a:t>‹#›</a:t>
            </a:fld>
            <a:endParaRPr lang="en-US"/>
          </a:p>
        </p:txBody>
      </p:sp>
      <p:sp>
        <p:nvSpPr>
          <p:cNvPr id="3142" name="Rectangle 70"/>
          <p:cNvSpPr>
            <a:spLocks noGrp="1" noChangeArrowheads="1"/>
          </p:cNvSpPr>
          <p:nvPr>
            <p:ph type="body" idx="1"/>
          </p:nvPr>
        </p:nvSpPr>
        <p:spPr bwMode="black">
          <a:xfrm>
            <a:off x="457200" y="1600200"/>
            <a:ext cx="8229600" cy="453072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cSld>
  <p:clrMap bg1="dk2" tx1="lt1" bg2="dk1" tx2="lt2" accent1="accent1" accent2="accent2" accent3="accent3" accent4="accent4" accent5="accent5" accent6="accent6" hlink="hlink" folHlink="folHlink"/>
  <p:sldLayoutIdLst>
    <p:sldLayoutId id="2147483684"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iming>
    <p:tnLst>
      <p:par>
        <p:cTn xmlns:p14="http://schemas.microsoft.com/office/powerpoint/2010/main" id="1" dur="indefinite" restart="never" nodeType="tmRoot"/>
      </p:par>
    </p:tnLst>
  </p:timing>
  <p:txStyles>
    <p:titleStyle>
      <a:lvl1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mj-lt"/>
          <a:ea typeface="ＭＳ Ｐゴシック" charset="0"/>
          <a:cs typeface="ＭＳ Ｐゴシック" charset="0"/>
        </a:defRPr>
      </a:lvl1pPr>
      <a:lvl2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Arial" charset="0"/>
          <a:ea typeface="ＭＳ Ｐゴシック" charset="0"/>
          <a:cs typeface="ＭＳ Ｐゴシック" charset="0"/>
        </a:defRPr>
      </a:lvl2pPr>
      <a:lvl3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Arial" charset="0"/>
          <a:ea typeface="ＭＳ Ｐゴシック" charset="0"/>
          <a:cs typeface="ＭＳ Ｐゴシック" charset="0"/>
        </a:defRPr>
      </a:lvl3pPr>
      <a:lvl4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Arial" charset="0"/>
          <a:ea typeface="ＭＳ Ｐゴシック" charset="0"/>
          <a:cs typeface="ＭＳ Ｐゴシック" charset="0"/>
        </a:defRPr>
      </a:lvl4pPr>
      <a:lvl5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Arial" charset="0"/>
          <a:ea typeface="ＭＳ Ｐゴシック" charset="0"/>
          <a:cs typeface="ＭＳ Ｐゴシック" charset="0"/>
        </a:defRPr>
      </a:lvl5pPr>
      <a:lvl6pPr marL="457200" algn="ctr" rtl="0" fontAlgn="base">
        <a:spcBef>
          <a:spcPct val="0"/>
        </a:spcBef>
        <a:spcAft>
          <a:spcPct val="0"/>
        </a:spcAft>
        <a:defRPr sz="4400" b="1">
          <a:solidFill>
            <a:schemeClr val="tx2"/>
          </a:solidFill>
          <a:effectLst>
            <a:outerShdw blurRad="38100" dist="38100" dir="2700000" algn="tl">
              <a:srgbClr val="000000"/>
            </a:outerShdw>
          </a:effectLst>
          <a:latin typeface="Arial" charset="0"/>
        </a:defRPr>
      </a:lvl6pPr>
      <a:lvl7pPr marL="914400" algn="ctr" rtl="0" fontAlgn="base">
        <a:spcBef>
          <a:spcPct val="0"/>
        </a:spcBef>
        <a:spcAft>
          <a:spcPct val="0"/>
        </a:spcAft>
        <a:defRPr sz="4400" b="1">
          <a:solidFill>
            <a:schemeClr val="tx2"/>
          </a:solidFill>
          <a:effectLst>
            <a:outerShdw blurRad="38100" dist="38100" dir="2700000" algn="tl">
              <a:srgbClr val="000000"/>
            </a:outerShdw>
          </a:effectLst>
          <a:latin typeface="Arial" charset="0"/>
        </a:defRPr>
      </a:lvl7pPr>
      <a:lvl8pPr marL="1371600" algn="ctr" rtl="0" fontAlgn="base">
        <a:spcBef>
          <a:spcPct val="0"/>
        </a:spcBef>
        <a:spcAft>
          <a:spcPct val="0"/>
        </a:spcAft>
        <a:defRPr sz="4400" b="1">
          <a:solidFill>
            <a:schemeClr val="tx2"/>
          </a:solidFill>
          <a:effectLst>
            <a:outerShdw blurRad="38100" dist="38100" dir="2700000" algn="tl">
              <a:srgbClr val="000000"/>
            </a:outerShdw>
          </a:effectLst>
          <a:latin typeface="Arial" charset="0"/>
        </a:defRPr>
      </a:lvl8pPr>
      <a:lvl9pPr marL="1828800" algn="ctr" rtl="0" fontAlgn="base">
        <a:spcBef>
          <a:spcPct val="0"/>
        </a:spcBef>
        <a:spcAft>
          <a:spcPct val="0"/>
        </a:spcAft>
        <a:defRPr sz="4400" b="1">
          <a:solidFill>
            <a:schemeClr val="tx2"/>
          </a:solidFill>
          <a:effectLst>
            <a:outerShdw blurRad="38100" dist="38100" dir="2700000" algn="tl">
              <a:srgbClr val="000000"/>
            </a:outerShdw>
          </a:effectLst>
          <a:latin typeface="Arial" charset="0"/>
        </a:defRPr>
      </a:lvl9pPr>
    </p:titleStyle>
    <p:bodyStyle>
      <a:lvl1pPr marL="342900" indent="-342900" algn="l" rtl="0" eaLnBrk="0" fontAlgn="base" hangingPunct="0">
        <a:spcBef>
          <a:spcPct val="20000"/>
        </a:spcBef>
        <a:spcAft>
          <a:spcPct val="0"/>
        </a:spcAft>
        <a:buClr>
          <a:schemeClr val="hlink"/>
        </a:buClr>
        <a:buSzPct val="80000"/>
        <a:buFont typeface="Wingdings" charset="0"/>
        <a:buChar char="Ø"/>
        <a:defRPr sz="3200">
          <a:solidFill>
            <a:schemeClr val="tx1"/>
          </a:solidFill>
          <a:effectLst>
            <a:outerShdw blurRad="38100" dist="38100" dir="2700000" algn="tl">
              <a:srgbClr val="000000"/>
            </a:outerShdw>
          </a:effectLst>
          <a:latin typeface="+mn-lt"/>
          <a:ea typeface="ＭＳ Ｐゴシック" charset="0"/>
          <a:cs typeface="ＭＳ Ｐゴシック" charset="0"/>
        </a:defRPr>
      </a:lvl1pPr>
      <a:lvl2pPr marL="742950" indent="-285750" algn="l" rtl="0" eaLnBrk="0" fontAlgn="base" hangingPunct="0">
        <a:spcBef>
          <a:spcPct val="20000"/>
        </a:spcBef>
        <a:spcAft>
          <a:spcPct val="0"/>
        </a:spcAft>
        <a:buClr>
          <a:schemeClr val="tx2"/>
        </a:buClr>
        <a:buSzPct val="50000"/>
        <a:buFont typeface="Wingdings" charset="0"/>
        <a:buChar char="l"/>
        <a:defRPr sz="2800">
          <a:solidFill>
            <a:schemeClr val="tx1"/>
          </a:solidFill>
          <a:effectLst>
            <a:outerShdw blurRad="38100" dist="38100" dir="2700000" algn="tl">
              <a:srgbClr val="000000"/>
            </a:outerShdw>
          </a:effectLst>
          <a:latin typeface="+mn-lt"/>
          <a:ea typeface="ＭＳ Ｐゴシック" charset="-128"/>
        </a:defRPr>
      </a:lvl2pPr>
      <a:lvl3pPr marL="1143000" indent="-228600" algn="l" rtl="0" eaLnBrk="0" fontAlgn="base" hangingPunct="0">
        <a:spcBef>
          <a:spcPct val="20000"/>
        </a:spcBef>
        <a:spcAft>
          <a:spcPct val="0"/>
        </a:spcAft>
        <a:buClr>
          <a:schemeClr val="accent2"/>
        </a:buClr>
        <a:buChar char="•"/>
        <a:defRPr sz="2400">
          <a:solidFill>
            <a:schemeClr val="tx1"/>
          </a:solidFill>
          <a:effectLst>
            <a:outerShdw blurRad="38100" dist="38100" dir="2700000" algn="tl">
              <a:srgbClr val="000000"/>
            </a:outerShdw>
          </a:effectLst>
          <a:latin typeface="+mn-lt"/>
          <a:ea typeface="ＭＳ Ｐゴシック" charset="-128"/>
        </a:defRPr>
      </a:lvl3pPr>
      <a:lvl4pPr marL="1600200" indent="-228600" algn="l" rtl="0" eaLnBrk="0" fontAlgn="base" hangingPunct="0">
        <a:spcBef>
          <a:spcPct val="20000"/>
        </a:spcBef>
        <a:spcAft>
          <a:spcPct val="0"/>
        </a:spcAft>
        <a:buClr>
          <a:schemeClr val="folHlink"/>
        </a:buClr>
        <a:buSzPct val="50000"/>
        <a:buFont typeface="Wingdings" charset="0"/>
        <a:buChar char="l"/>
        <a:defRPr sz="2000">
          <a:solidFill>
            <a:schemeClr val="tx1"/>
          </a:solidFill>
          <a:effectLst>
            <a:outerShdw blurRad="38100" dist="38100" dir="2700000" algn="tl">
              <a:srgbClr val="000000"/>
            </a:outerShdw>
          </a:effectLst>
          <a:latin typeface="+mn-lt"/>
          <a:ea typeface="ＭＳ Ｐゴシック" charset="-128"/>
        </a:defRPr>
      </a:lvl4pPr>
      <a:lvl5pPr marL="2057400" indent="-228600" algn="l" rtl="0" eaLnBrk="0" fontAlgn="base" hangingPunct="0">
        <a:spcBef>
          <a:spcPct val="20000"/>
        </a:spcBef>
        <a:spcAft>
          <a:spcPct val="0"/>
        </a:spcAft>
        <a:buClr>
          <a:schemeClr val="hlink"/>
        </a:buClr>
        <a:buChar char="•"/>
        <a:defRPr sz="2000">
          <a:solidFill>
            <a:schemeClr val="tx1"/>
          </a:solidFill>
          <a:effectLst>
            <a:outerShdw blurRad="38100" dist="38100" dir="2700000" algn="tl">
              <a:srgbClr val="000000"/>
            </a:outerShdw>
          </a:effectLst>
          <a:latin typeface="+mn-lt"/>
          <a:ea typeface="ＭＳ Ｐゴシック" charset="-128"/>
        </a:defRPr>
      </a:lvl5pPr>
      <a:lvl6pPr marL="2514600" indent="-228600" algn="l" rtl="0" fontAlgn="base">
        <a:spcBef>
          <a:spcPct val="20000"/>
        </a:spcBef>
        <a:spcAft>
          <a:spcPct val="0"/>
        </a:spcAft>
        <a:buClr>
          <a:schemeClr val="hlink"/>
        </a:buClr>
        <a:buChar char="•"/>
        <a:defRPr sz="2000">
          <a:solidFill>
            <a:schemeClr val="tx1"/>
          </a:solidFill>
          <a:effectLst>
            <a:outerShdw blurRad="38100" dist="38100" dir="2700000" algn="tl">
              <a:srgbClr val="000000"/>
            </a:outerShdw>
          </a:effectLst>
          <a:latin typeface="+mn-lt"/>
          <a:ea typeface="ＭＳ Ｐゴシック" charset="-128"/>
        </a:defRPr>
      </a:lvl6pPr>
      <a:lvl7pPr marL="2971800" indent="-228600" algn="l" rtl="0" fontAlgn="base">
        <a:spcBef>
          <a:spcPct val="20000"/>
        </a:spcBef>
        <a:spcAft>
          <a:spcPct val="0"/>
        </a:spcAft>
        <a:buClr>
          <a:schemeClr val="hlink"/>
        </a:buClr>
        <a:buChar char="•"/>
        <a:defRPr sz="2000">
          <a:solidFill>
            <a:schemeClr val="tx1"/>
          </a:solidFill>
          <a:effectLst>
            <a:outerShdw blurRad="38100" dist="38100" dir="2700000" algn="tl">
              <a:srgbClr val="000000"/>
            </a:outerShdw>
          </a:effectLst>
          <a:latin typeface="+mn-lt"/>
          <a:ea typeface="ＭＳ Ｐゴシック" charset="-128"/>
        </a:defRPr>
      </a:lvl7pPr>
      <a:lvl8pPr marL="3429000" indent="-228600" algn="l" rtl="0" fontAlgn="base">
        <a:spcBef>
          <a:spcPct val="20000"/>
        </a:spcBef>
        <a:spcAft>
          <a:spcPct val="0"/>
        </a:spcAft>
        <a:buClr>
          <a:schemeClr val="hlink"/>
        </a:buClr>
        <a:buChar char="•"/>
        <a:defRPr sz="2000">
          <a:solidFill>
            <a:schemeClr val="tx1"/>
          </a:solidFill>
          <a:effectLst>
            <a:outerShdw blurRad="38100" dist="38100" dir="2700000" algn="tl">
              <a:srgbClr val="000000"/>
            </a:outerShdw>
          </a:effectLst>
          <a:latin typeface="+mn-lt"/>
          <a:ea typeface="ＭＳ Ｐゴシック" charset="-128"/>
        </a:defRPr>
      </a:lvl8pPr>
      <a:lvl9pPr marL="3886200" indent="-228600" algn="l" rtl="0" fontAlgn="base">
        <a:spcBef>
          <a:spcPct val="20000"/>
        </a:spcBef>
        <a:spcAft>
          <a:spcPct val="0"/>
        </a:spcAft>
        <a:buClr>
          <a:schemeClr val="hlink"/>
        </a:buClr>
        <a:buChar char="•"/>
        <a:defRPr sz="2000">
          <a:solidFill>
            <a:schemeClr val="tx1"/>
          </a:solidFill>
          <a:effectLst>
            <a:outerShdw blurRad="38100" dist="38100" dir="2700000" algn="tl">
              <a:srgbClr val="000000"/>
            </a:outerShdw>
          </a:effectLst>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pPr eaLnBrk="1" hangingPunct="1">
              <a:defRPr/>
            </a:pPr>
            <a:r>
              <a:rPr lang="en-US" smtClean="0">
                <a:latin typeface="Arial" charset="0"/>
              </a:rPr>
              <a:t>SUSTAINABILITY IN </a:t>
            </a:r>
            <a:r>
              <a:rPr lang="en-US" dirty="0">
                <a:latin typeface="Arial" charset="0"/>
              </a:rPr>
              <a:t>ENGINEERING DESIGN AND CONSTRUCTION</a:t>
            </a:r>
          </a:p>
        </p:txBody>
      </p:sp>
      <p:sp>
        <p:nvSpPr>
          <p:cNvPr id="2051" name="Rectangle 3"/>
          <p:cNvSpPr>
            <a:spLocks noGrp="1" noChangeArrowheads="1"/>
          </p:cNvSpPr>
          <p:nvPr>
            <p:ph type="subTitle" idx="1"/>
          </p:nvPr>
        </p:nvSpPr>
        <p:spPr/>
        <p:txBody>
          <a:bodyPr/>
          <a:lstStyle/>
          <a:p>
            <a:pPr eaLnBrk="1" hangingPunct="1">
              <a:buFont typeface="Wingdings" charset="0"/>
              <a:buNone/>
              <a:defRPr/>
            </a:pPr>
            <a:r>
              <a:rPr lang="en-US" b="1">
                <a:solidFill>
                  <a:srgbClr val="020202"/>
                </a:solidFill>
                <a:effectLst>
                  <a:outerShdw blurRad="38100" dist="38100" dir="2700000" algn="tl">
                    <a:srgbClr val="FFFFFF"/>
                  </a:outerShdw>
                </a:effectLst>
                <a:latin typeface="Arial" charset="0"/>
              </a:rPr>
              <a:t>CHAPTER TWO </a:t>
            </a:r>
          </a:p>
          <a:p>
            <a:pPr eaLnBrk="1" hangingPunct="1">
              <a:buFont typeface="Wingdings" charset="0"/>
              <a:buNone/>
              <a:defRPr/>
            </a:pPr>
            <a:r>
              <a:rPr lang="en-US" b="1">
                <a:latin typeface="Arial" charset="0"/>
              </a:rPr>
              <a:t>SOURCES OF INFORMATION ON SUSTAINABILITY REQUIREMENTS</a:t>
            </a:r>
            <a:endParaRPr lang="en-US" b="1">
              <a:solidFill>
                <a:srgbClr val="020202"/>
              </a:solidFill>
              <a:effectLst>
                <a:outerShdw blurRad="38100" dist="38100" dir="2700000" algn="tl">
                  <a:srgbClr val="FFFFFF"/>
                </a:outerShdw>
              </a:effectLst>
              <a:latin typeface="Arial" charset="0"/>
            </a:endParaRPr>
          </a:p>
          <a:p>
            <a:pPr eaLnBrk="1" hangingPunct="1">
              <a:buFont typeface="Wingdings" charset="0"/>
              <a:buNone/>
              <a:defRPr/>
            </a:pPr>
            <a:endParaRPr lang="en-US">
              <a:latin typeface="Arial"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p:txBody>
          <a:bodyPr/>
          <a:lstStyle/>
          <a:p>
            <a:pPr eaLnBrk="1" hangingPunct="1">
              <a:defRPr/>
            </a:pPr>
            <a:r>
              <a:rPr lang="en-US" sz="3600">
                <a:latin typeface="Arial" charset="0"/>
              </a:rPr>
              <a:t>Drivers for Implementing Sustainable development Practices</a:t>
            </a:r>
            <a:endParaRPr lang="en-US">
              <a:latin typeface="Arial" charset="0"/>
            </a:endParaRPr>
          </a:p>
        </p:txBody>
      </p:sp>
      <p:sp>
        <p:nvSpPr>
          <p:cNvPr id="12291" name="Rectangle 3"/>
          <p:cNvSpPr>
            <a:spLocks noGrp="1" noChangeArrowheads="1"/>
          </p:cNvSpPr>
          <p:nvPr>
            <p:ph type="body" idx="1"/>
          </p:nvPr>
        </p:nvSpPr>
        <p:spPr/>
        <p:txBody>
          <a:bodyPr/>
          <a:lstStyle/>
          <a:p>
            <a:pPr lvl="2" eaLnBrk="1" hangingPunct="1">
              <a:buFontTx/>
              <a:buNone/>
              <a:defRPr/>
            </a:pPr>
            <a:r>
              <a:rPr lang="en-US">
                <a:effectLst/>
                <a:latin typeface="Arial" charset="0"/>
                <a:ea typeface="ＭＳ Ｐゴシック" charset="0"/>
                <a:cs typeface="Times" charset="0"/>
                <a:sym typeface="Symbol" charset="0"/>
              </a:rPr>
              <a:t>	</a:t>
            </a:r>
            <a:r>
              <a:rPr lang="en-US" b="1">
                <a:effectLst/>
                <a:latin typeface="Arial" charset="0"/>
                <a:ea typeface="ＭＳ Ｐゴシック" charset="0"/>
              </a:rPr>
              <a:t>Owners</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Non-governmental organizations</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Government legislation</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Public awareness of sustainability issues</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The media</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Competitive differentiation</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Profit</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Quality of life for future generations</a:t>
            </a:r>
          </a:p>
          <a:p>
            <a:pPr eaLnBrk="1" hangingPunct="1">
              <a:defRPr/>
            </a:pPr>
            <a:endParaRPr lang="en-US">
              <a:latin typeface="Arial"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a:lstStyle/>
          <a:p>
            <a:pPr eaLnBrk="1" hangingPunct="1">
              <a:defRPr/>
            </a:pPr>
            <a:r>
              <a:rPr lang="en-US" sz="3600">
                <a:latin typeface="Arial" charset="0"/>
              </a:rPr>
              <a:t>Drivers for Implementing Sustainable development Practices</a:t>
            </a:r>
            <a:endParaRPr lang="en-US">
              <a:latin typeface="Arial" charset="0"/>
            </a:endParaRPr>
          </a:p>
        </p:txBody>
      </p:sp>
      <p:sp>
        <p:nvSpPr>
          <p:cNvPr id="13315" name="Rectangle 3"/>
          <p:cNvSpPr>
            <a:spLocks noGrp="1" noChangeArrowheads="1"/>
          </p:cNvSpPr>
          <p:nvPr>
            <p:ph type="body" idx="1"/>
          </p:nvPr>
        </p:nvSpPr>
        <p:spPr/>
        <p:txBody>
          <a:bodyPr/>
          <a:lstStyle/>
          <a:p>
            <a:pPr lvl="2" eaLnBrk="1" hangingPunct="1">
              <a:buFontTx/>
              <a:buNone/>
              <a:defRPr/>
            </a:pPr>
            <a:r>
              <a:rPr lang="en-US">
                <a:effectLst/>
                <a:latin typeface="Arial" charset="0"/>
                <a:ea typeface="ＭＳ Ｐゴシック" charset="0"/>
                <a:cs typeface="Times" charset="0"/>
                <a:sym typeface="Symbol" charset="0"/>
              </a:rPr>
              <a:t>	</a:t>
            </a:r>
            <a:r>
              <a:rPr lang="en-US" b="1">
                <a:effectLst/>
                <a:latin typeface="Arial" charset="0"/>
                <a:ea typeface="ＭＳ Ｐゴシック" charset="0"/>
              </a:rPr>
              <a:t>Financial gains</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Enhanced corporate reputation</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Improved government relations</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Increased technology and innovation skills</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Increased risk management skills</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Brand loyalty</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Employee loyalty</a:t>
            </a:r>
          </a:p>
          <a:p>
            <a:pPr lvl="2" eaLnBrk="1" hangingPunct="1">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Increased ease of recruitment</a:t>
            </a:r>
          </a:p>
          <a:p>
            <a:pPr lvl="2" eaLnBrk="1" hangingPunct="1">
              <a:defRPr/>
            </a:pPr>
            <a:endParaRPr lang="en-US" b="1">
              <a:latin typeface="Arial" charset="0"/>
              <a:ea typeface="ＭＳ Ｐゴシック"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lstStyle/>
          <a:p>
            <a:pPr eaLnBrk="1" hangingPunct="1">
              <a:defRPr/>
            </a:pPr>
            <a:r>
              <a:rPr lang="en-US" sz="3600">
                <a:latin typeface="Arial" charset="0"/>
              </a:rPr>
              <a:t>Sustainability in the Construction Sector</a:t>
            </a:r>
            <a:endParaRPr lang="en-US">
              <a:latin typeface="Arial" charset="0"/>
            </a:endParaRPr>
          </a:p>
        </p:txBody>
      </p:sp>
      <p:sp>
        <p:nvSpPr>
          <p:cNvPr id="14339" name="Rectangle 3"/>
          <p:cNvSpPr>
            <a:spLocks noGrp="1" noChangeArrowheads="1"/>
          </p:cNvSpPr>
          <p:nvPr>
            <p:ph type="body" idx="1"/>
          </p:nvPr>
        </p:nvSpPr>
        <p:spPr>
          <a:xfrm>
            <a:off x="457200" y="1524000"/>
            <a:ext cx="8229600" cy="4530725"/>
          </a:xfrm>
        </p:spPr>
        <p:txBody>
          <a:bodyPr/>
          <a:lstStyle/>
          <a:p>
            <a:pPr eaLnBrk="1" hangingPunct="1">
              <a:lnSpc>
                <a:spcPct val="90000"/>
              </a:lnSpc>
              <a:defRPr/>
            </a:pPr>
            <a:r>
              <a:rPr lang="en-US" sz="2400" b="1">
                <a:latin typeface="Arial" charset="0"/>
              </a:rPr>
              <a:t>Department of Engineering Building Technology Program - </a:t>
            </a:r>
            <a:r>
              <a:rPr lang="en-US" sz="2400" b="1" i="1">
                <a:effectLst/>
                <a:latin typeface="Times New Roman" charset="0"/>
              </a:rPr>
              <a:t>Energy and the Environmental Guidelines for Construction</a:t>
            </a:r>
            <a:r>
              <a:rPr lang="en-US" sz="2800" b="1">
                <a:effectLst/>
                <a:latin typeface="Times New Roman" charset="0"/>
              </a:rPr>
              <a:t> to promote sustainability:</a:t>
            </a:r>
          </a:p>
          <a:p>
            <a:pPr lvl="2" algn="just" eaLnBrk="1" hangingPunct="1">
              <a:lnSpc>
                <a:spcPct val="90000"/>
              </a:lnSpc>
              <a:buFont typeface="Symbol" charset="0"/>
              <a:buChar char="·"/>
              <a:defRPr/>
            </a:pPr>
            <a:r>
              <a:rPr lang="en-US" sz="2000" b="1">
                <a:effectLst/>
                <a:latin typeface="Arial" charset="0"/>
                <a:ea typeface="ＭＳ Ｐゴシック" charset="0"/>
              </a:rPr>
              <a:t>Explain methods for protecting vegetation, such as  </a:t>
            </a:r>
          </a:p>
          <a:p>
            <a:pPr lvl="2" algn="just" eaLnBrk="1" hangingPunct="1">
              <a:lnSpc>
                <a:spcPct val="90000"/>
              </a:lnSpc>
              <a:buFontTx/>
              <a:buNone/>
              <a:defRPr/>
            </a:pPr>
            <a:r>
              <a:rPr lang="en-US" sz="2000" b="1">
                <a:effectLst/>
                <a:latin typeface="Arial" charset="0"/>
                <a:ea typeface="ＭＳ Ｐゴシック" charset="0"/>
              </a:rPr>
              <a:t>   designating access routes and parking.</a:t>
            </a:r>
          </a:p>
          <a:p>
            <a:pPr lvl="2" eaLnBrk="1" hangingPunct="1">
              <a:lnSpc>
                <a:spcPct val="90000"/>
              </a:lnSpc>
              <a:buFontTx/>
              <a:buNone/>
              <a:defRPr/>
            </a:pPr>
            <a:r>
              <a:rPr lang="en-US" sz="2000" b="1">
                <a:effectLst/>
                <a:latin typeface="Arial" charset="0"/>
                <a:ea typeface="ＭＳ Ｐゴシック" charset="0"/>
                <a:cs typeface="Times" charset="0"/>
                <a:sym typeface="Symbol" charset="0"/>
              </a:rPr>
              <a:t>	</a:t>
            </a:r>
            <a:r>
              <a:rPr lang="en-US" sz="2000" b="1">
                <a:effectLst/>
                <a:latin typeface="Arial" charset="0"/>
                <a:ea typeface="ＭＳ Ｐゴシック" charset="0"/>
              </a:rPr>
              <a:t>Require methods for clearing and grading sites that lowers the impact as much as possible.</a:t>
            </a:r>
          </a:p>
          <a:p>
            <a:pPr lvl="2" algn="just" eaLnBrk="1" hangingPunct="1">
              <a:lnSpc>
                <a:spcPct val="90000"/>
              </a:lnSpc>
              <a:buFontTx/>
              <a:buNone/>
              <a:defRPr/>
            </a:pPr>
            <a:r>
              <a:rPr lang="en-US" sz="2000" b="1">
                <a:effectLst/>
                <a:latin typeface="Arial" charset="0"/>
                <a:ea typeface="ＭＳ Ｐゴシック" charset="0"/>
                <a:cs typeface="Times" charset="0"/>
                <a:sym typeface="Symbol" charset="0"/>
              </a:rPr>
              <a:t>	</a:t>
            </a:r>
            <a:r>
              <a:rPr lang="en-US" sz="2000" b="1">
                <a:effectLst/>
                <a:latin typeface="Arial" charset="0"/>
                <a:ea typeface="ＭＳ Ｐゴシック" charset="0"/>
              </a:rPr>
              <a:t>Examine how runoff during construction may affect sites. Consider creating storm water management practices, such as piping systems or retention ponds or tanks that could be used after the building is complete.</a:t>
            </a:r>
          </a:p>
          <a:p>
            <a:pPr lvl="2" algn="just" eaLnBrk="1" hangingPunct="1">
              <a:lnSpc>
                <a:spcPct val="90000"/>
              </a:lnSpc>
              <a:buFontTx/>
              <a:buNone/>
              <a:defRPr/>
            </a:pPr>
            <a:r>
              <a:rPr lang="en-US" sz="2000" b="1">
                <a:effectLst/>
                <a:latin typeface="Arial" charset="0"/>
                <a:ea typeface="ＭＳ Ｐゴシック" charset="0"/>
                <a:cs typeface="Times" charset="0"/>
                <a:sym typeface="Symbol" charset="0"/>
              </a:rPr>
              <a:t>	</a:t>
            </a:r>
            <a:r>
              <a:rPr lang="en-US" sz="2000" b="1">
                <a:effectLst/>
                <a:latin typeface="Arial" charset="0"/>
                <a:ea typeface="ＭＳ Ｐゴシック" charset="0"/>
              </a:rPr>
              <a:t>Be sure that the infrastructure for recycling construction and demolition materials is ready and operating from the beginning of projects. Set up an on-site system to collect and sort waste for recycling, or for reuse, and monitor the system consistently throughout all phases of construction.</a:t>
            </a:r>
          </a:p>
          <a:p>
            <a:pPr lvl="2" eaLnBrk="1" hangingPunct="1">
              <a:lnSpc>
                <a:spcPct val="90000"/>
              </a:lnSpc>
              <a:buFontTx/>
              <a:buNone/>
              <a:defRPr/>
            </a:pPr>
            <a:r>
              <a:rPr lang="en-US" sz="2000" b="1">
                <a:effectLst/>
                <a:latin typeface="Symbol" charset="0"/>
                <a:ea typeface="ＭＳ Ｐゴシック" charset="0"/>
                <a:cs typeface="Times" charset="0"/>
                <a:sym typeface="Symbol" charset="0"/>
              </a:rPr>
              <a:t>	</a:t>
            </a:r>
            <a:endParaRPr lang="en-US" sz="2000" b="1">
              <a:effectLst/>
              <a:latin typeface="Times New Roman" charset="0"/>
              <a:ea typeface="ＭＳ Ｐゴシック"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a:xfrm>
            <a:off x="152400" y="0"/>
            <a:ext cx="8991600" cy="1139825"/>
          </a:xfrm>
        </p:spPr>
        <p:txBody>
          <a:bodyPr/>
          <a:lstStyle/>
          <a:p>
            <a:pPr eaLnBrk="1" hangingPunct="1">
              <a:defRPr/>
            </a:pPr>
            <a:r>
              <a:rPr lang="en-US" sz="3600">
                <a:latin typeface="Arial" charset="0"/>
              </a:rPr>
              <a:t>Sustainability in the Construction Sector</a:t>
            </a:r>
            <a:endParaRPr lang="en-US">
              <a:latin typeface="Arial" charset="0"/>
            </a:endParaRPr>
          </a:p>
        </p:txBody>
      </p:sp>
      <p:sp>
        <p:nvSpPr>
          <p:cNvPr id="15363" name="Rectangle 3"/>
          <p:cNvSpPr>
            <a:spLocks noGrp="1" noChangeArrowheads="1"/>
          </p:cNvSpPr>
          <p:nvPr>
            <p:ph type="body" idx="1"/>
          </p:nvPr>
        </p:nvSpPr>
        <p:spPr>
          <a:xfrm>
            <a:off x="457200" y="1143000"/>
            <a:ext cx="8229600" cy="4530725"/>
          </a:xfrm>
        </p:spPr>
        <p:txBody>
          <a:bodyPr/>
          <a:lstStyle/>
          <a:p>
            <a:pPr eaLnBrk="1" hangingPunct="1">
              <a:lnSpc>
                <a:spcPct val="90000"/>
              </a:lnSpc>
              <a:defRPr/>
            </a:pPr>
            <a:r>
              <a:rPr lang="en-US" sz="2000" b="1">
                <a:latin typeface="Arial" charset="0"/>
              </a:rPr>
              <a:t>Department of Engineering Building Technology Program - </a:t>
            </a:r>
            <a:r>
              <a:rPr lang="en-US" sz="2000" b="1" i="1">
                <a:effectLst/>
                <a:latin typeface="Times New Roman" charset="0"/>
              </a:rPr>
              <a:t>Energy and the Environmental Guidelines for Construction</a:t>
            </a:r>
            <a:r>
              <a:rPr lang="en-US" sz="2000" b="1">
                <a:effectLst/>
                <a:latin typeface="Times New Roman" charset="0"/>
              </a:rPr>
              <a:t> to promote sustainability:</a:t>
            </a:r>
          </a:p>
          <a:p>
            <a:pPr eaLnBrk="1" hangingPunct="1">
              <a:lnSpc>
                <a:spcPct val="90000"/>
              </a:lnSpc>
              <a:buFont typeface="Wingdings" charset="0"/>
              <a:buNone/>
              <a:defRPr/>
            </a:pPr>
            <a:endParaRPr lang="en-US" sz="2000" b="1">
              <a:effectLst/>
              <a:latin typeface="Times New Roman" charset="0"/>
            </a:endParaRPr>
          </a:p>
          <a:p>
            <a:pPr lvl="2" algn="just" eaLnBrk="1" hangingPunct="1">
              <a:lnSpc>
                <a:spcPct val="90000"/>
              </a:lnSpc>
              <a:buFontTx/>
              <a:buNone/>
              <a:defRPr/>
            </a:pPr>
            <a:r>
              <a:rPr lang="en-US" sz="2000" b="1">
                <a:effectLst/>
                <a:latin typeface="Arial" charset="0"/>
                <a:ea typeface="ＭＳ Ｐゴシック" charset="0"/>
                <a:cs typeface="Times" charset="0"/>
                <a:sym typeface="Symbol" charset="0"/>
              </a:rPr>
              <a:t>	</a:t>
            </a:r>
            <a:r>
              <a:rPr lang="en-US" sz="2000" b="1">
                <a:effectLst/>
                <a:latin typeface="Arial" charset="0"/>
                <a:ea typeface="ＭＳ Ｐゴシック" charset="0"/>
              </a:rPr>
              <a:t>Create plans for recycling that set goals to recycle or salvage a minimum of 50 percent (by weight) of construction, demolition, and land</a:t>
            </a:r>
            <a:r>
              <a:rPr lang="en-US" b="1">
                <a:effectLst/>
                <a:latin typeface="Arial" charset="0"/>
                <a:ea typeface="ＭＳ Ｐゴシック" charset="0"/>
              </a:rPr>
              <a:t> clearing waste from construction sites, and aim for a minimum of 75 percent.</a:t>
            </a:r>
          </a:p>
          <a:p>
            <a:pPr lvl="2" eaLnBrk="1" hangingPunct="1">
              <a:lnSpc>
                <a:spcPct val="90000"/>
              </a:lnSpc>
              <a:buFontTx/>
              <a:buNone/>
              <a:defRPr/>
            </a:pPr>
            <a:r>
              <a:rPr lang="en-US" b="1">
                <a:effectLst/>
                <a:latin typeface="Arial" charset="0"/>
                <a:ea typeface="ＭＳ Ｐゴシック" charset="0"/>
                <a:cs typeface="Times" charset="0"/>
                <a:sym typeface="Symbol" charset="0"/>
              </a:rPr>
              <a:t>	</a:t>
            </a:r>
            <a:r>
              <a:rPr lang="en-US" b="1">
                <a:effectLst/>
                <a:latin typeface="Arial" charset="0"/>
                <a:ea typeface="ＭＳ Ｐゴシック" charset="0"/>
              </a:rPr>
              <a:t>If possible, choose products and materials with minimal or no packaging.</a:t>
            </a:r>
          </a:p>
          <a:p>
            <a:pPr lvl="2" eaLnBrk="1" hangingPunct="1">
              <a:lnSpc>
                <a:spcPct val="90000"/>
              </a:lnSpc>
              <a:buFont typeface="Symbol" charset="0"/>
              <a:buChar char="·"/>
              <a:defRPr/>
            </a:pPr>
            <a:r>
              <a:rPr lang="en-US" b="1">
                <a:effectLst/>
                <a:latin typeface="Arial" charset="0"/>
                <a:ea typeface="ＭＳ Ｐゴシック" charset="0"/>
              </a:rPr>
              <a:t>Obtain materials in the sizes that are necessary, instead of cutting materials to size at jobsites.</a:t>
            </a:r>
          </a:p>
          <a:p>
            <a:pPr lvl="2" eaLnBrk="1" hangingPunct="1">
              <a:lnSpc>
                <a:spcPct val="90000"/>
              </a:lnSpc>
              <a:buFont typeface="Symbol" charset="0"/>
              <a:buChar char="·"/>
              <a:defRPr/>
            </a:pPr>
            <a:r>
              <a:rPr lang="en-US" b="1">
                <a:effectLst/>
                <a:latin typeface="Arial" charset="0"/>
                <a:ea typeface="ＭＳ Ｐゴシック" charset="0"/>
              </a:rPr>
              <a:t>Always monitor the amount of waste being produced during construction and compare it with pre-existing goals and guidelines. </a:t>
            </a:r>
          </a:p>
          <a:p>
            <a:pPr eaLnBrk="1" hangingPunct="1">
              <a:lnSpc>
                <a:spcPct val="90000"/>
              </a:lnSpc>
              <a:defRPr/>
            </a:pPr>
            <a:endParaRPr lang="en-US" sz="2400" b="1">
              <a:effectLst/>
              <a:latin typeface="Times New Roman"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a:xfrm>
            <a:off x="457200" y="277813"/>
            <a:ext cx="8229600" cy="788987"/>
          </a:xfrm>
        </p:spPr>
        <p:txBody>
          <a:bodyPr/>
          <a:lstStyle/>
          <a:p>
            <a:pPr eaLnBrk="1" hangingPunct="1">
              <a:defRPr/>
            </a:pPr>
            <a:r>
              <a:rPr lang="en-US" sz="3600">
                <a:latin typeface="Arial" charset="0"/>
              </a:rPr>
              <a:t>Pollution and Waste Management</a:t>
            </a:r>
            <a:endParaRPr lang="en-US">
              <a:latin typeface="Arial" charset="0"/>
            </a:endParaRPr>
          </a:p>
        </p:txBody>
      </p:sp>
      <p:sp>
        <p:nvSpPr>
          <p:cNvPr id="16387" name="Rectangle 3"/>
          <p:cNvSpPr>
            <a:spLocks noGrp="1" noChangeArrowheads="1"/>
          </p:cNvSpPr>
          <p:nvPr>
            <p:ph type="body" idx="1"/>
          </p:nvPr>
        </p:nvSpPr>
        <p:spPr>
          <a:xfrm>
            <a:off x="152400" y="1219200"/>
            <a:ext cx="8839200" cy="4530725"/>
          </a:xfrm>
        </p:spPr>
        <p:txBody>
          <a:bodyPr/>
          <a:lstStyle/>
          <a:p>
            <a:pPr algn="just" eaLnBrk="1" hangingPunct="1">
              <a:lnSpc>
                <a:spcPct val="90000"/>
              </a:lnSpc>
              <a:defRPr/>
            </a:pPr>
            <a:r>
              <a:rPr lang="en-US" sz="2000" b="1">
                <a:effectLst/>
                <a:latin typeface="Arial" charset="0"/>
              </a:rPr>
              <a:t>The Chartered Institute of Building (CIOB) in the United Kingdom, in their report on </a:t>
            </a:r>
            <a:r>
              <a:rPr lang="en-US" sz="2000" b="1" i="1">
                <a:effectLst/>
                <a:latin typeface="Arial" charset="0"/>
              </a:rPr>
              <a:t>Sustainability and Construction</a:t>
            </a:r>
            <a:r>
              <a:rPr lang="en-US" sz="2000" b="1">
                <a:effectLst/>
                <a:latin typeface="Arial" charset="0"/>
              </a:rPr>
              <a:t>, state that the starting point for all members of the construction industry who wish to move toward sustainability as a business opportunity should evaluate their operations in four key areas</a:t>
            </a:r>
            <a:r>
              <a:rPr lang="en-US" sz="2000" b="1">
                <a:solidFill>
                  <a:srgbClr val="000000"/>
                </a:solidFill>
                <a:effectLst/>
                <a:latin typeface="Arial" charset="0"/>
              </a:rPr>
              <a:t> </a:t>
            </a:r>
            <a:r>
              <a:rPr lang="en-US" sz="2000" b="1">
                <a:effectLst/>
                <a:latin typeface="Arial" charset="0"/>
              </a:rPr>
              <a:t>(Chartered Institute of Building, 2004, p. 2)</a:t>
            </a:r>
            <a:r>
              <a:rPr lang="en-US" sz="2000" b="1">
                <a:solidFill>
                  <a:srgbClr val="000000"/>
                </a:solidFill>
                <a:effectLst/>
                <a:latin typeface="Arial" charset="0"/>
              </a:rPr>
              <a:t>: </a:t>
            </a:r>
          </a:p>
          <a:p>
            <a:pPr algn="just" eaLnBrk="1" hangingPunct="1">
              <a:lnSpc>
                <a:spcPct val="90000"/>
              </a:lnSpc>
              <a:buFont typeface="Wingdings" charset="0"/>
              <a:buNone/>
              <a:defRPr/>
            </a:pPr>
            <a:endParaRPr lang="en-US" sz="2000" b="1">
              <a:solidFill>
                <a:srgbClr val="000000"/>
              </a:solidFill>
              <a:effectLst/>
              <a:latin typeface="Arial" charset="0"/>
            </a:endParaRPr>
          </a:p>
          <a:p>
            <a:pPr algn="just" eaLnBrk="1" hangingPunct="1">
              <a:lnSpc>
                <a:spcPct val="90000"/>
              </a:lnSpc>
              <a:defRPr/>
            </a:pPr>
            <a:r>
              <a:rPr lang="en-US" sz="2000" b="1">
                <a:effectLst/>
                <a:latin typeface="Arial" charset="0"/>
              </a:rPr>
              <a:t>Energy: reduce energy consumption, be more energy efficient and use renewable energy as well as </a:t>
            </a:r>
            <a:r>
              <a:rPr lang="ja-JP" altLang="en-US" sz="2000" b="1">
                <a:effectLst/>
                <a:latin typeface="Arial" charset="0"/>
              </a:rPr>
              <a:t>“</a:t>
            </a:r>
            <a:r>
              <a:rPr lang="en-US" sz="2000" b="1">
                <a:effectLst/>
                <a:latin typeface="Arial" charset="0"/>
              </a:rPr>
              <a:t>alternative technologies</a:t>
            </a:r>
            <a:r>
              <a:rPr lang="ja-JP" altLang="en-US" sz="2000" b="1">
                <a:effectLst/>
                <a:latin typeface="Arial" charset="0"/>
              </a:rPr>
              <a:t>”</a:t>
            </a:r>
            <a:r>
              <a:rPr lang="en-US" sz="2000" b="1">
                <a:effectLst/>
                <a:latin typeface="Arial" charset="0"/>
              </a:rPr>
              <a:t>. </a:t>
            </a:r>
          </a:p>
          <a:p>
            <a:pPr algn="just" eaLnBrk="1" hangingPunct="1">
              <a:lnSpc>
                <a:spcPct val="90000"/>
              </a:lnSpc>
              <a:defRPr/>
            </a:pPr>
            <a:r>
              <a:rPr lang="en-US" sz="2000" b="1">
                <a:effectLst/>
                <a:latin typeface="Arial" charset="0"/>
              </a:rPr>
              <a:t>Materials: Choose, use, re-use, and recycle materials during design, manufacture, construction, and maintenance. </a:t>
            </a:r>
          </a:p>
          <a:p>
            <a:pPr algn="just" eaLnBrk="1" hangingPunct="1">
              <a:lnSpc>
                <a:spcPct val="90000"/>
              </a:lnSpc>
              <a:defRPr/>
            </a:pPr>
            <a:r>
              <a:rPr lang="en-US" sz="2000" b="1">
                <a:effectLst/>
                <a:latin typeface="Arial" charset="0"/>
              </a:rPr>
              <a:t>Pollution: Produce less toxic materials to reduce water and spatial pollution.  </a:t>
            </a:r>
          </a:p>
          <a:p>
            <a:pPr algn="just" eaLnBrk="1" hangingPunct="1">
              <a:lnSpc>
                <a:spcPct val="90000"/>
              </a:lnSpc>
              <a:defRPr/>
            </a:pPr>
            <a:r>
              <a:rPr lang="en-US" sz="2000" b="1">
                <a:effectLst/>
                <a:latin typeface="Arial" charset="0"/>
              </a:rPr>
              <a:t>Waste: Produce as little waste as possible and recycle more.</a:t>
            </a:r>
            <a:r>
              <a:rPr lang="en-US" sz="2000" b="1">
                <a:solidFill>
                  <a:srgbClr val="000000"/>
                </a:solidFill>
                <a:effectLst/>
                <a:latin typeface="Arial" charset="0"/>
              </a:rPr>
              <a:t> </a:t>
            </a:r>
            <a:endParaRPr lang="en-US" sz="2000" b="1">
              <a:effectLst/>
              <a:latin typeface="Arial" charset="0"/>
            </a:endParaRPr>
          </a:p>
          <a:p>
            <a:pPr eaLnBrk="1" hangingPunct="1">
              <a:lnSpc>
                <a:spcPct val="90000"/>
              </a:lnSpc>
              <a:defRPr/>
            </a:pPr>
            <a:endParaRPr lang="en-US" sz="2800">
              <a:latin typeface="Arial" charset="0"/>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p:txBody>
          <a:bodyPr/>
          <a:lstStyle/>
          <a:p>
            <a:pPr eaLnBrk="1" hangingPunct="1">
              <a:defRPr/>
            </a:pPr>
            <a:r>
              <a:rPr lang="en-US" sz="3600">
                <a:latin typeface="Arial" charset="0"/>
              </a:rPr>
              <a:t>Global Environmental Treaties</a:t>
            </a:r>
            <a:endParaRPr lang="en-US">
              <a:latin typeface="Arial" charset="0"/>
            </a:endParaRPr>
          </a:p>
        </p:txBody>
      </p:sp>
      <p:sp>
        <p:nvSpPr>
          <p:cNvPr id="17411" name="Rectangle 3"/>
          <p:cNvSpPr>
            <a:spLocks noGrp="1" noChangeArrowheads="1"/>
          </p:cNvSpPr>
          <p:nvPr>
            <p:ph type="body" idx="1"/>
          </p:nvPr>
        </p:nvSpPr>
        <p:spPr>
          <a:xfrm>
            <a:off x="381000" y="1295400"/>
            <a:ext cx="8229600" cy="4530725"/>
          </a:xfrm>
        </p:spPr>
        <p:txBody>
          <a:bodyPr/>
          <a:lstStyle/>
          <a:p>
            <a:pPr algn="just" eaLnBrk="1" hangingPunct="1">
              <a:lnSpc>
                <a:spcPct val="90000"/>
              </a:lnSpc>
              <a:defRPr/>
            </a:pPr>
            <a:r>
              <a:rPr lang="en-US" sz="2400" b="1">
                <a:effectLst/>
                <a:latin typeface="Arial" charset="0"/>
              </a:rPr>
              <a:t>The implementation of sustainability practices on engineering and construction projects is being affected by many different drivers, one of which is the requirements that have been set in various global treaties. Some of the environmental treaties that are driving the implementation of sustainability practices are the United Nations Framework Convention on Climate Change (UNFCC) and:</a:t>
            </a:r>
          </a:p>
          <a:p>
            <a:pPr lvl="2" algn="just" eaLnBrk="1" hangingPunct="1">
              <a:lnSpc>
                <a:spcPct val="90000"/>
              </a:lnSpc>
              <a:buFontTx/>
              <a:buNone/>
              <a:defRPr/>
            </a:pPr>
            <a:endParaRPr lang="en-US" b="1">
              <a:effectLst/>
              <a:latin typeface="Times" charset="0"/>
              <a:ea typeface="ＭＳ Ｐゴシック" charset="0"/>
            </a:endParaRPr>
          </a:p>
          <a:p>
            <a:pPr lvl="2" algn="just" eaLnBrk="1" hangingPunct="1">
              <a:lnSpc>
                <a:spcPct val="90000"/>
              </a:lnSpc>
              <a:buFontTx/>
              <a:buNone/>
              <a:defRPr/>
            </a:pPr>
            <a:r>
              <a:rPr lang="en-US" sz="20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The Kyoto Protocol Treaty</a:t>
            </a:r>
          </a:p>
          <a:p>
            <a:pPr lvl="2" algn="just" eaLnBrk="1" hangingPunct="1">
              <a:lnSpc>
                <a:spcPct val="90000"/>
              </a:lnSpc>
              <a:buFontTx/>
              <a:buNone/>
              <a:defRPr/>
            </a:pPr>
            <a:r>
              <a:rPr lang="en-US" sz="2800">
                <a:effectLst/>
                <a:latin typeface="Arial" charset="0"/>
                <a:ea typeface="ＭＳ Ｐゴシック" charset="0"/>
                <a:cs typeface="Times" charset="0"/>
                <a:sym typeface="Symbol" charset="0"/>
              </a:rPr>
              <a:t>	</a:t>
            </a:r>
            <a:r>
              <a:rPr lang="en-US" sz="2800" b="1">
                <a:effectLst/>
                <a:latin typeface="Arial" charset="0"/>
                <a:ea typeface="ＭＳ Ｐゴシック" charset="0"/>
              </a:rPr>
              <a:t>The Basel Convention</a:t>
            </a:r>
          </a:p>
          <a:p>
            <a:pPr lvl="2" algn="just" eaLnBrk="1" hangingPunct="1">
              <a:lnSpc>
                <a:spcPct val="90000"/>
              </a:lnSpc>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The Rio Declaration</a:t>
            </a:r>
          </a:p>
          <a:p>
            <a:pPr lvl="2" eaLnBrk="1" hangingPunct="1">
              <a:lnSpc>
                <a:spcPct val="90000"/>
              </a:lnSpc>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The Stockholm Convention</a:t>
            </a:r>
          </a:p>
          <a:p>
            <a:pPr eaLnBrk="1" hangingPunct="1">
              <a:lnSpc>
                <a:spcPct val="90000"/>
              </a:lnSpc>
              <a:defRPr/>
            </a:pPr>
            <a:endParaRPr lang="en-US" sz="2800" b="1">
              <a:latin typeface="Arial" charset="0"/>
            </a:endParaRPr>
          </a:p>
        </p:txBody>
      </p:sp>
      <p:sp>
        <p:nvSpPr>
          <p:cNvPr id="6" name="TextBox 5"/>
          <p:cNvSpPr txBox="1"/>
          <p:nvPr/>
        </p:nvSpPr>
        <p:spPr>
          <a:xfrm>
            <a:off x="609600" y="6396038"/>
            <a:ext cx="8102600" cy="461962"/>
          </a:xfrm>
          <a:prstGeom prst="rect">
            <a:avLst/>
          </a:prstGeom>
          <a:noFill/>
        </p:spPr>
        <p:txBody>
          <a:bodyPr wrap="none">
            <a:spAutoFit/>
          </a:bodyPr>
          <a:lstStyle/>
          <a:p>
            <a:pPr>
              <a:defRPr/>
            </a:pPr>
            <a:r>
              <a:rPr lang="en-US" dirty="0">
                <a:latin typeface="+mj-lt"/>
                <a:ea typeface="+mn-ea"/>
                <a:cs typeface="+mn-cs"/>
              </a:rPr>
              <a:t>THESE TREATIES ARE DESCRIBED IN CHAPTER TWO</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p:txBody>
          <a:bodyPr/>
          <a:lstStyle/>
          <a:p>
            <a:pPr eaLnBrk="1" hangingPunct="1">
              <a:defRPr/>
            </a:pPr>
            <a:r>
              <a:rPr lang="en-US" sz="3600">
                <a:latin typeface="Arial" charset="0"/>
              </a:rPr>
              <a:t>Foreign Government Environmental Regulations</a:t>
            </a:r>
            <a:endParaRPr lang="en-US">
              <a:latin typeface="Arial" charset="0"/>
            </a:endParaRPr>
          </a:p>
        </p:txBody>
      </p:sp>
      <p:sp>
        <p:nvSpPr>
          <p:cNvPr id="18435" name="Rectangle 3"/>
          <p:cNvSpPr>
            <a:spLocks noGrp="1" noChangeArrowheads="1"/>
          </p:cNvSpPr>
          <p:nvPr>
            <p:ph type="body" idx="1"/>
          </p:nvPr>
        </p:nvSpPr>
        <p:spPr/>
        <p:txBody>
          <a:bodyPr/>
          <a:lstStyle/>
          <a:p>
            <a:pPr eaLnBrk="1" hangingPunct="1">
              <a:defRPr/>
            </a:pPr>
            <a:r>
              <a:rPr lang="en-US" sz="2800" b="1">
                <a:latin typeface="Arial" charset="0"/>
              </a:rPr>
              <a:t>In each country in the world there is an agency that provides information on the government environmental regulations, such as the Environmental Protection Agency in the United States and the Department of the Environment and Heritage in Australia. </a:t>
            </a:r>
          </a:p>
          <a:p>
            <a:pPr eaLnBrk="1" hangingPunct="1">
              <a:defRPr/>
            </a:pPr>
            <a:r>
              <a:rPr lang="en-US" sz="2800" b="1">
                <a:latin typeface="Arial" charset="0"/>
              </a:rPr>
              <a:t>It is important to review the foreign government environmental requirements before performing any work in that country.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p:txBody>
          <a:bodyPr/>
          <a:lstStyle/>
          <a:p>
            <a:pPr eaLnBrk="1" hangingPunct="1">
              <a:defRPr/>
            </a:pPr>
            <a:r>
              <a:rPr lang="en-US">
                <a:latin typeface="Arial" charset="0"/>
              </a:rPr>
              <a:t>Chapter Two Summary</a:t>
            </a:r>
          </a:p>
        </p:txBody>
      </p:sp>
      <p:sp>
        <p:nvSpPr>
          <p:cNvPr id="19459" name="Rectangle 3"/>
          <p:cNvSpPr>
            <a:spLocks noGrp="1" noChangeArrowheads="1"/>
          </p:cNvSpPr>
          <p:nvPr>
            <p:ph type="body" idx="1"/>
          </p:nvPr>
        </p:nvSpPr>
        <p:spPr/>
        <p:txBody>
          <a:bodyPr/>
          <a:lstStyle/>
          <a:p>
            <a:pPr eaLnBrk="1" hangingPunct="1">
              <a:defRPr/>
            </a:pPr>
            <a:r>
              <a:rPr lang="en-US" sz="2800" b="1">
                <a:latin typeface="Arial" charset="0"/>
              </a:rPr>
              <a:t>This chapter covered the Sources of Information on Sustainability Requirements including domestic and global agencies that regulate environmental issues throughout the world. </a:t>
            </a:r>
          </a:p>
          <a:p>
            <a:pPr eaLnBrk="1" hangingPunct="1">
              <a:defRPr/>
            </a:pPr>
            <a:r>
              <a:rPr lang="en-US" sz="2800" b="1">
                <a:latin typeface="Arial" charset="0"/>
              </a:rPr>
              <a:t>This chapter also provided information on the early adopters of sustainability objectives and the drivers and barriers for implementing sustainable development practices.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a:xfrm>
            <a:off x="457200" y="304800"/>
            <a:ext cx="8229600" cy="1139825"/>
          </a:xfrm>
        </p:spPr>
        <p:txBody>
          <a:bodyPr/>
          <a:lstStyle/>
          <a:p>
            <a:pPr eaLnBrk="1" hangingPunct="1">
              <a:defRPr/>
            </a:pPr>
            <a:r>
              <a:rPr lang="en-US" sz="4000">
                <a:latin typeface="Arial" charset="0"/>
              </a:rPr>
              <a:t>SUSTAINABILITY REQUIREMENTS - FOCUS AREAS</a:t>
            </a:r>
            <a:endParaRPr lang="en-US">
              <a:latin typeface="Arial" charset="0"/>
            </a:endParaRPr>
          </a:p>
        </p:txBody>
      </p:sp>
      <p:sp>
        <p:nvSpPr>
          <p:cNvPr id="5123" name="Rectangle 3"/>
          <p:cNvSpPr>
            <a:spLocks noGrp="1" noChangeArrowheads="1"/>
          </p:cNvSpPr>
          <p:nvPr>
            <p:ph type="body" idx="1"/>
          </p:nvPr>
        </p:nvSpPr>
        <p:spPr>
          <a:xfrm>
            <a:off x="0" y="2057400"/>
            <a:ext cx="8763000" cy="4530725"/>
          </a:xfrm>
        </p:spPr>
        <p:txBody>
          <a:bodyPr/>
          <a:lstStyle/>
          <a:p>
            <a:pPr lvl="2" algn="just" eaLnBrk="1" hangingPunct="1">
              <a:lnSpc>
                <a:spcPct val="90000"/>
              </a:lnSpc>
              <a:buFontTx/>
              <a:buNone/>
              <a:defRPr/>
            </a:pPr>
            <a:r>
              <a:rPr lang="en-US" sz="2000" b="1">
                <a:effectLst/>
                <a:latin typeface="Arial" charset="0"/>
                <a:ea typeface="ＭＳ Ｐゴシック" charset="0"/>
                <a:cs typeface="Times" charset="0"/>
              </a:rPr>
              <a:t>1.</a:t>
            </a:r>
            <a:r>
              <a:rPr lang="en-US" sz="2000" b="1">
                <a:effectLst/>
                <a:latin typeface="Times New Roman" charset="0"/>
                <a:ea typeface="ＭＳ Ｐゴシック" charset="0"/>
                <a:cs typeface="Times" charset="0"/>
              </a:rPr>
              <a:t>	</a:t>
            </a:r>
            <a:r>
              <a:rPr lang="en-US" sz="2000" b="1">
                <a:effectLst/>
                <a:latin typeface="Arial" charset="0"/>
                <a:ea typeface="ＭＳ Ｐゴシック" charset="0"/>
              </a:rPr>
              <a:t>Environmental impacts and environmental impact </a:t>
            </a:r>
          </a:p>
          <a:p>
            <a:pPr lvl="2" algn="just" eaLnBrk="1" hangingPunct="1">
              <a:lnSpc>
                <a:spcPct val="90000"/>
              </a:lnSpc>
              <a:buFontTx/>
              <a:buNone/>
              <a:defRPr/>
            </a:pPr>
            <a:r>
              <a:rPr lang="en-US" sz="2000" b="1">
                <a:effectLst/>
                <a:latin typeface="Arial" charset="0"/>
                <a:ea typeface="ＭＳ Ｐゴシック" charset="0"/>
              </a:rPr>
              <a:t>    statements.</a:t>
            </a:r>
          </a:p>
          <a:p>
            <a:pPr lvl="2" algn="just" eaLnBrk="1" hangingPunct="1">
              <a:lnSpc>
                <a:spcPct val="90000"/>
              </a:lnSpc>
              <a:buFontTx/>
              <a:buNone/>
              <a:defRPr/>
            </a:pPr>
            <a:r>
              <a:rPr lang="en-US" sz="2000" b="1">
                <a:effectLst/>
                <a:latin typeface="Arial" charset="0"/>
                <a:ea typeface="ＭＳ Ｐゴシック" charset="0"/>
                <a:cs typeface="Times" charset="0"/>
              </a:rPr>
              <a:t>2.	</a:t>
            </a:r>
            <a:r>
              <a:rPr lang="en-US" sz="2000" b="1">
                <a:effectLst/>
                <a:latin typeface="Arial" charset="0"/>
                <a:ea typeface="ＭＳ Ｐゴシック" charset="0"/>
              </a:rPr>
              <a:t>The social and community impact of projects.</a:t>
            </a:r>
          </a:p>
          <a:p>
            <a:pPr lvl="2" algn="just" eaLnBrk="1" hangingPunct="1">
              <a:lnSpc>
                <a:spcPct val="90000"/>
              </a:lnSpc>
              <a:buFontTx/>
              <a:buNone/>
              <a:defRPr/>
            </a:pPr>
            <a:r>
              <a:rPr lang="en-US" sz="2000" b="1">
                <a:effectLst/>
                <a:latin typeface="Arial" charset="0"/>
                <a:ea typeface="ＭＳ Ｐゴシック" charset="0"/>
                <a:cs typeface="Times" charset="0"/>
              </a:rPr>
              <a:t>3.	</a:t>
            </a:r>
            <a:r>
              <a:rPr lang="en-US" sz="2000" b="1">
                <a:effectLst/>
                <a:latin typeface="Arial" charset="0"/>
                <a:ea typeface="ＭＳ Ｐゴシック" charset="0"/>
              </a:rPr>
              <a:t>Supplier and vendor environmental and social responsibility </a:t>
            </a:r>
          </a:p>
          <a:p>
            <a:pPr lvl="2" algn="just" eaLnBrk="1" hangingPunct="1">
              <a:lnSpc>
                <a:spcPct val="90000"/>
              </a:lnSpc>
              <a:buFontTx/>
              <a:buNone/>
              <a:defRPr/>
            </a:pPr>
            <a:r>
              <a:rPr lang="en-US" sz="2000" b="1">
                <a:effectLst/>
                <a:latin typeface="Arial" charset="0"/>
                <a:ea typeface="ＭＳ Ｐゴシック" charset="0"/>
              </a:rPr>
              <a:t>    including responsible supply chains and procurement.</a:t>
            </a:r>
          </a:p>
          <a:p>
            <a:pPr lvl="2" eaLnBrk="1" hangingPunct="1">
              <a:lnSpc>
                <a:spcPct val="90000"/>
              </a:lnSpc>
              <a:buFontTx/>
              <a:buNone/>
              <a:defRPr/>
            </a:pPr>
            <a:r>
              <a:rPr lang="en-US" sz="2000" b="1">
                <a:effectLst/>
                <a:latin typeface="Arial" charset="0"/>
                <a:ea typeface="ＭＳ Ｐゴシック" charset="0"/>
                <a:cs typeface="Times" charset="0"/>
              </a:rPr>
              <a:t>4.	</a:t>
            </a:r>
            <a:r>
              <a:rPr lang="en-US" sz="2000" b="1">
                <a:effectLst/>
                <a:latin typeface="Arial" charset="0"/>
                <a:ea typeface="ＭＳ Ｐゴシック" charset="0"/>
              </a:rPr>
              <a:t>Resource efficiency including reducing energy consumption </a:t>
            </a:r>
          </a:p>
          <a:p>
            <a:pPr lvl="2" eaLnBrk="1" hangingPunct="1">
              <a:lnSpc>
                <a:spcPct val="90000"/>
              </a:lnSpc>
              <a:buFontTx/>
              <a:buNone/>
              <a:defRPr/>
            </a:pPr>
            <a:r>
              <a:rPr lang="en-US" sz="2000" b="1">
                <a:effectLst/>
                <a:latin typeface="Arial" charset="0"/>
                <a:ea typeface="ＭＳ Ｐゴシック" charset="0"/>
              </a:rPr>
              <a:t>    during construction.</a:t>
            </a:r>
          </a:p>
          <a:p>
            <a:pPr lvl="2" eaLnBrk="1" hangingPunct="1">
              <a:lnSpc>
                <a:spcPct val="90000"/>
              </a:lnSpc>
              <a:buFontTx/>
              <a:buNone/>
              <a:defRPr/>
            </a:pPr>
            <a:r>
              <a:rPr lang="en-US" sz="2000" b="1">
                <a:effectLst/>
                <a:latin typeface="Arial" charset="0"/>
                <a:ea typeface="ＭＳ Ｐゴシック" charset="0"/>
                <a:cs typeface="Times" charset="0"/>
              </a:rPr>
              <a:t>5.	</a:t>
            </a:r>
            <a:r>
              <a:rPr lang="en-US" sz="2000" b="1">
                <a:effectLst/>
                <a:latin typeface="Arial" charset="0"/>
                <a:ea typeface="ＭＳ Ｐゴシック" charset="0"/>
              </a:rPr>
              <a:t>Renewable energy.</a:t>
            </a:r>
          </a:p>
          <a:p>
            <a:pPr lvl="2" eaLnBrk="1" hangingPunct="1">
              <a:lnSpc>
                <a:spcPct val="90000"/>
              </a:lnSpc>
              <a:buFontTx/>
              <a:buNone/>
              <a:defRPr/>
            </a:pPr>
            <a:r>
              <a:rPr lang="en-US" sz="2000" b="1">
                <a:effectLst/>
                <a:latin typeface="Arial" charset="0"/>
                <a:ea typeface="ＭＳ Ｐゴシック" charset="0"/>
                <a:cs typeface="Times" charset="0"/>
              </a:rPr>
              <a:t>6.	</a:t>
            </a:r>
            <a:r>
              <a:rPr lang="en-US" sz="2000" b="1">
                <a:effectLst/>
                <a:latin typeface="Arial" charset="0"/>
                <a:ea typeface="ＭＳ Ｐゴシック" charset="0"/>
              </a:rPr>
              <a:t>Sustainable design.</a:t>
            </a:r>
          </a:p>
          <a:p>
            <a:pPr lvl="2" eaLnBrk="1" hangingPunct="1">
              <a:lnSpc>
                <a:spcPct val="90000"/>
              </a:lnSpc>
              <a:buFontTx/>
              <a:buNone/>
              <a:defRPr/>
            </a:pPr>
            <a:r>
              <a:rPr lang="en-US" sz="2000" b="1">
                <a:effectLst/>
                <a:latin typeface="Arial" charset="0"/>
                <a:ea typeface="ＭＳ Ｐゴシック" charset="0"/>
                <a:cs typeface="Times" charset="0"/>
              </a:rPr>
              <a:t>7.	</a:t>
            </a:r>
            <a:r>
              <a:rPr lang="en-US" sz="2000" b="1">
                <a:effectLst/>
                <a:latin typeface="Arial" charset="0"/>
                <a:ea typeface="ＭＳ Ｐゴシック" charset="0"/>
              </a:rPr>
              <a:t>Material cradle to grave ecological costs including whether </a:t>
            </a:r>
          </a:p>
          <a:p>
            <a:pPr lvl="2" eaLnBrk="1" hangingPunct="1">
              <a:lnSpc>
                <a:spcPct val="90000"/>
              </a:lnSpc>
              <a:buFontTx/>
              <a:buNone/>
              <a:defRPr/>
            </a:pPr>
            <a:r>
              <a:rPr lang="en-US" sz="2000" b="1">
                <a:effectLst/>
                <a:latin typeface="Arial" charset="0"/>
                <a:ea typeface="ＭＳ Ｐゴシック" charset="0"/>
              </a:rPr>
              <a:t>    materials are reused or recycled, and reducing energy use                      </a:t>
            </a:r>
          </a:p>
          <a:p>
            <a:pPr lvl="2" eaLnBrk="1" hangingPunct="1">
              <a:lnSpc>
                <a:spcPct val="90000"/>
              </a:lnSpc>
              <a:buFontTx/>
              <a:buNone/>
              <a:defRPr/>
            </a:pPr>
            <a:r>
              <a:rPr lang="en-US" sz="2000" b="1">
                <a:effectLst/>
                <a:latin typeface="Arial" charset="0"/>
                <a:ea typeface="ＭＳ Ｐゴシック" charset="0"/>
              </a:rPr>
              <a:t>    during the manufacturing and transporting of materials.</a:t>
            </a:r>
          </a:p>
          <a:p>
            <a:pPr eaLnBrk="1" hangingPunct="1">
              <a:lnSpc>
                <a:spcPct val="90000"/>
              </a:lnSpc>
              <a:defRPr/>
            </a:pPr>
            <a:endParaRPr lang="en-US" sz="2800" b="1">
              <a:solidFill>
                <a:srgbClr val="020202"/>
              </a:solidFill>
              <a:effectLst>
                <a:outerShdw blurRad="38100" dist="38100" dir="2700000" algn="tl">
                  <a:srgbClr val="FFFFFF"/>
                </a:outerShdw>
              </a:effectLst>
              <a:latin typeface="Arial"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p:txBody>
          <a:bodyPr/>
          <a:lstStyle/>
          <a:p>
            <a:pPr eaLnBrk="1" hangingPunct="1">
              <a:defRPr/>
            </a:pPr>
            <a:r>
              <a:rPr lang="en-US" sz="3600">
                <a:latin typeface="Arial" charset="0"/>
              </a:rPr>
              <a:t>SUSTAINABILITY REQUIREMENTS - FOCUS AREAS</a:t>
            </a:r>
          </a:p>
        </p:txBody>
      </p:sp>
      <p:sp>
        <p:nvSpPr>
          <p:cNvPr id="6147" name="Rectangle 3"/>
          <p:cNvSpPr>
            <a:spLocks noGrp="1" noChangeArrowheads="1"/>
          </p:cNvSpPr>
          <p:nvPr>
            <p:ph type="body" idx="1"/>
          </p:nvPr>
        </p:nvSpPr>
        <p:spPr/>
        <p:txBody>
          <a:bodyPr/>
          <a:lstStyle/>
          <a:p>
            <a:pPr marL="1295400" lvl="2" indent="-381000" eaLnBrk="1" hangingPunct="1">
              <a:lnSpc>
                <a:spcPct val="90000"/>
              </a:lnSpc>
              <a:buFontTx/>
              <a:buNone/>
              <a:defRPr/>
            </a:pPr>
            <a:r>
              <a:rPr lang="en-US" sz="2000" b="1">
                <a:effectLst/>
                <a:latin typeface="Arial" charset="0"/>
                <a:ea typeface="ＭＳ Ｐゴシック" charset="0"/>
                <a:cs typeface="Times" charset="0"/>
              </a:rPr>
              <a:t>8.</a:t>
            </a:r>
            <a:r>
              <a:rPr lang="en-US" sz="2000">
                <a:effectLst/>
                <a:latin typeface="Arial" charset="0"/>
                <a:ea typeface="ＭＳ Ｐゴシック" charset="0"/>
                <a:cs typeface="Times" charset="0"/>
              </a:rPr>
              <a:t>	</a:t>
            </a:r>
            <a:r>
              <a:rPr lang="en-US" sz="2000" b="1">
                <a:effectLst/>
                <a:latin typeface="Arial" charset="0"/>
                <a:ea typeface="ＭＳ Ｐゴシック" charset="0"/>
              </a:rPr>
              <a:t>The environmental impact of production operations. </a:t>
            </a:r>
          </a:p>
          <a:p>
            <a:pPr marL="1295400" lvl="2" indent="-381000" eaLnBrk="1" hangingPunct="1">
              <a:lnSpc>
                <a:spcPct val="90000"/>
              </a:lnSpc>
              <a:buFontTx/>
              <a:buNone/>
              <a:defRPr/>
            </a:pPr>
            <a:r>
              <a:rPr lang="en-US" sz="2000" b="1">
                <a:effectLst/>
                <a:latin typeface="Arial" charset="0"/>
                <a:ea typeface="ＭＳ Ｐゴシック" charset="0"/>
                <a:cs typeface="Times" charset="0"/>
              </a:rPr>
              <a:t>9.	</a:t>
            </a:r>
            <a:r>
              <a:rPr lang="en-US" sz="2000" b="1">
                <a:effectLst/>
                <a:latin typeface="Arial" charset="0"/>
                <a:ea typeface="ＭＳ Ｐゴシック" charset="0"/>
              </a:rPr>
              <a:t>The environmental footprint of structures. </a:t>
            </a:r>
          </a:p>
          <a:p>
            <a:pPr marL="1295400" lvl="2" indent="-381000" eaLnBrk="1" hangingPunct="1">
              <a:lnSpc>
                <a:spcPct val="90000"/>
              </a:lnSpc>
              <a:buFontTx/>
              <a:buNone/>
              <a:defRPr/>
            </a:pPr>
            <a:r>
              <a:rPr lang="en-US" sz="2000" b="1">
                <a:effectLst/>
                <a:latin typeface="Arial" charset="0"/>
                <a:ea typeface="ＭＳ Ｐゴシック" charset="0"/>
                <a:cs typeface="Times" charset="0"/>
              </a:rPr>
              <a:t>10.	</a:t>
            </a:r>
            <a:r>
              <a:rPr lang="en-US" sz="2000" b="1">
                <a:effectLst/>
                <a:latin typeface="Arial" charset="0"/>
                <a:ea typeface="ＭＳ Ｐゴシック" charset="0"/>
              </a:rPr>
              <a:t>Producing less waste.</a:t>
            </a:r>
          </a:p>
          <a:p>
            <a:pPr marL="1295400" lvl="2" indent="-381000" eaLnBrk="1" hangingPunct="1">
              <a:lnSpc>
                <a:spcPct val="90000"/>
              </a:lnSpc>
              <a:buFontTx/>
              <a:buNone/>
              <a:defRPr/>
            </a:pPr>
            <a:r>
              <a:rPr lang="en-US" sz="2000" b="1">
                <a:effectLst/>
                <a:latin typeface="Arial" charset="0"/>
                <a:ea typeface="ＭＳ Ｐゴシック" charset="0"/>
                <a:cs typeface="Times" charset="0"/>
              </a:rPr>
              <a:t>11.	</a:t>
            </a:r>
            <a:r>
              <a:rPr lang="en-US" sz="2000" b="1">
                <a:effectLst/>
                <a:latin typeface="Arial" charset="0"/>
                <a:ea typeface="ＭＳ Ｐゴシック" charset="0"/>
              </a:rPr>
              <a:t>Recycling more waste during construction.</a:t>
            </a:r>
          </a:p>
          <a:p>
            <a:pPr marL="1295400" lvl="2" indent="-381000" eaLnBrk="1" hangingPunct="1">
              <a:lnSpc>
                <a:spcPct val="90000"/>
              </a:lnSpc>
              <a:buFontTx/>
              <a:buNone/>
              <a:defRPr/>
            </a:pPr>
            <a:r>
              <a:rPr lang="en-US" sz="2000" b="1">
                <a:effectLst/>
                <a:latin typeface="Arial" charset="0"/>
                <a:ea typeface="ＭＳ Ｐゴシック" charset="0"/>
                <a:cs typeface="Times" charset="0"/>
              </a:rPr>
              <a:t>12.	</a:t>
            </a:r>
            <a:r>
              <a:rPr lang="en-US" sz="2000" b="1">
                <a:effectLst/>
                <a:latin typeface="Arial" charset="0"/>
                <a:ea typeface="ＭＳ Ｐゴシック" charset="0"/>
              </a:rPr>
              <a:t>Less toxicity in pollution or generating less pollution.</a:t>
            </a:r>
          </a:p>
          <a:p>
            <a:pPr marL="1295400" lvl="2" indent="-381000" eaLnBrk="1" hangingPunct="1">
              <a:lnSpc>
                <a:spcPct val="90000"/>
              </a:lnSpc>
              <a:buFontTx/>
              <a:buNone/>
              <a:defRPr/>
            </a:pPr>
            <a:r>
              <a:rPr lang="en-US" sz="2000" b="1">
                <a:effectLst/>
                <a:latin typeface="Arial" charset="0"/>
                <a:ea typeface="ＭＳ Ｐゴシック" charset="0"/>
                <a:cs typeface="Times" charset="0"/>
              </a:rPr>
              <a:t>13.	</a:t>
            </a:r>
            <a:r>
              <a:rPr lang="en-US" sz="2000" b="1">
                <a:effectLst/>
                <a:latin typeface="Arial" charset="0"/>
                <a:ea typeface="ＭＳ Ｐゴシック" charset="0"/>
              </a:rPr>
              <a:t>Reducing noise and spatial pollution.</a:t>
            </a:r>
          </a:p>
          <a:p>
            <a:pPr marL="1295400" lvl="2" indent="-381000" eaLnBrk="1" hangingPunct="1">
              <a:lnSpc>
                <a:spcPct val="90000"/>
              </a:lnSpc>
              <a:buFontTx/>
              <a:buNone/>
              <a:defRPr/>
            </a:pPr>
            <a:r>
              <a:rPr lang="en-US" sz="2000" b="1">
                <a:effectLst/>
                <a:latin typeface="Arial" charset="0"/>
                <a:ea typeface="ＭＳ Ｐゴシック" charset="0"/>
                <a:cs typeface="Times" charset="0"/>
              </a:rPr>
              <a:t>14.	</a:t>
            </a:r>
            <a:r>
              <a:rPr lang="en-US" sz="2000" b="1">
                <a:effectLst/>
                <a:latin typeface="Arial" charset="0"/>
                <a:ea typeface="ＭＳ Ｐゴシック" charset="0"/>
              </a:rPr>
              <a:t>Deconstruction and the recycling of the by-products of </a:t>
            </a:r>
          </a:p>
          <a:p>
            <a:pPr marL="1295400" lvl="2" indent="-381000" eaLnBrk="1" hangingPunct="1">
              <a:lnSpc>
                <a:spcPct val="90000"/>
              </a:lnSpc>
              <a:buFontTx/>
              <a:buNone/>
              <a:defRPr/>
            </a:pPr>
            <a:r>
              <a:rPr lang="en-US" sz="2000" b="1">
                <a:effectLst/>
                <a:latin typeface="Arial" charset="0"/>
                <a:ea typeface="ＭＳ Ｐゴシック" charset="0"/>
              </a:rPr>
              <a:t>              deconstruction.</a:t>
            </a:r>
          </a:p>
          <a:p>
            <a:pPr marL="1295400" lvl="2" indent="-381000" eaLnBrk="1" hangingPunct="1">
              <a:lnSpc>
                <a:spcPct val="90000"/>
              </a:lnSpc>
              <a:buFontTx/>
              <a:buNone/>
              <a:defRPr/>
            </a:pPr>
            <a:r>
              <a:rPr lang="en-US" sz="2000" b="1">
                <a:effectLst/>
                <a:latin typeface="Arial" charset="0"/>
                <a:ea typeface="ＭＳ Ｐゴシック" charset="0"/>
                <a:cs typeface="Times" charset="0"/>
              </a:rPr>
              <a:t>15.	</a:t>
            </a:r>
            <a:r>
              <a:rPr lang="en-US" sz="2000" b="1">
                <a:effectLst/>
                <a:latin typeface="Arial" charset="0"/>
                <a:ea typeface="ＭＳ Ｐゴシック" charset="0"/>
              </a:rPr>
              <a:t>The long-term affects of not considering sustainability </a:t>
            </a:r>
          </a:p>
          <a:p>
            <a:pPr marL="1295400" lvl="2" indent="-381000" eaLnBrk="1" hangingPunct="1">
              <a:lnSpc>
                <a:spcPct val="90000"/>
              </a:lnSpc>
              <a:buFontTx/>
              <a:buNone/>
              <a:defRPr/>
            </a:pPr>
            <a:r>
              <a:rPr lang="en-US" sz="2000" b="1">
                <a:effectLst/>
                <a:latin typeface="Arial" charset="0"/>
                <a:ea typeface="ＭＳ Ｐゴシック" charset="0"/>
              </a:rPr>
              <a:t>               during construction.</a:t>
            </a:r>
          </a:p>
          <a:p>
            <a:pPr marL="1295400" lvl="2" indent="-381000" eaLnBrk="1" hangingPunct="1">
              <a:lnSpc>
                <a:spcPct val="90000"/>
              </a:lnSpc>
              <a:buFont typeface="Times" charset="0"/>
              <a:buNone/>
              <a:defRPr/>
            </a:pPr>
            <a:r>
              <a:rPr lang="en-US" sz="2000" b="1">
                <a:effectLst/>
                <a:latin typeface="Arial" charset="0"/>
                <a:ea typeface="ＭＳ Ｐゴシック" charset="0"/>
              </a:rPr>
              <a:t>16.The ISO 14,000 Environmental Management 	</a:t>
            </a:r>
          </a:p>
          <a:p>
            <a:pPr marL="1295400" lvl="2" indent="-381000" eaLnBrk="1" hangingPunct="1">
              <a:lnSpc>
                <a:spcPct val="90000"/>
              </a:lnSpc>
              <a:buFont typeface="Times" charset="0"/>
              <a:buNone/>
              <a:defRPr/>
            </a:pPr>
            <a:r>
              <a:rPr lang="en-US" sz="2000" b="1">
                <a:effectLst/>
                <a:latin typeface="Arial" charset="0"/>
                <a:ea typeface="ＭＳ Ｐゴシック" charset="0"/>
              </a:rPr>
              <a:t>	Standards.</a:t>
            </a:r>
          </a:p>
          <a:p>
            <a:pPr marL="1295400" lvl="2" indent="-381000" eaLnBrk="1" hangingPunct="1">
              <a:lnSpc>
                <a:spcPct val="90000"/>
              </a:lnSpc>
              <a:buFontTx/>
              <a:buNone/>
              <a:defRPr/>
            </a:pPr>
            <a:r>
              <a:rPr lang="en-US" sz="2000" b="1">
                <a:effectLst/>
                <a:latin typeface="Arial" charset="0"/>
                <a:ea typeface="ＭＳ Ｐゴシック" charset="0"/>
                <a:cs typeface="Times" charset="0"/>
              </a:rPr>
              <a:t>17.	</a:t>
            </a:r>
            <a:r>
              <a:rPr lang="en-US" sz="2000" b="1">
                <a:effectLst/>
                <a:latin typeface="Arial" charset="0"/>
                <a:ea typeface="ＭＳ Ｐゴシック" charset="0"/>
              </a:rPr>
              <a:t>Compliance with government regulations.</a:t>
            </a:r>
          </a:p>
          <a:p>
            <a:pPr marL="533400" indent="-533400" eaLnBrk="1" hangingPunct="1">
              <a:lnSpc>
                <a:spcPct val="90000"/>
              </a:lnSpc>
              <a:defRPr/>
            </a:pPr>
            <a:endParaRPr lang="en-US" sz="2400" b="1">
              <a:latin typeface="Arial"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p:txBody>
          <a:bodyPr/>
          <a:lstStyle/>
          <a:p>
            <a:pPr eaLnBrk="1" hangingPunct="1">
              <a:defRPr/>
            </a:pPr>
            <a:r>
              <a:rPr lang="en-US" sz="3600">
                <a:latin typeface="Arial" charset="0"/>
              </a:rPr>
              <a:t>EARLY ADOPTERS OF GOVERNMENT SUSTAINABILITY OBJECTIVES</a:t>
            </a:r>
            <a:endParaRPr lang="en-US">
              <a:latin typeface="Arial" charset="0"/>
            </a:endParaRPr>
          </a:p>
        </p:txBody>
      </p:sp>
      <p:sp>
        <p:nvSpPr>
          <p:cNvPr id="1027" name="Rectangle 3"/>
          <p:cNvSpPr>
            <a:spLocks noGrp="1" noChangeArrowheads="1"/>
          </p:cNvSpPr>
          <p:nvPr>
            <p:ph type="body" idx="1"/>
          </p:nvPr>
        </p:nvSpPr>
        <p:spPr>
          <a:xfrm>
            <a:off x="457200" y="1600200"/>
            <a:ext cx="8534400" cy="4530725"/>
          </a:xfrm>
        </p:spPr>
        <p:txBody>
          <a:bodyPr/>
          <a:lstStyle/>
          <a:p>
            <a:pPr eaLnBrk="1" hangingPunct="1">
              <a:lnSpc>
                <a:spcPct val="90000"/>
              </a:lnSpc>
              <a:defRPr/>
            </a:pPr>
            <a:r>
              <a:rPr lang="en-US" sz="2800" b="1">
                <a:latin typeface="Arial" charset="0"/>
              </a:rPr>
              <a:t>SWEDISH PARLIAMENT SUSTAINABLE DEVELOPMENT OBJECTIVES (1999)</a:t>
            </a:r>
          </a:p>
          <a:p>
            <a:pPr lvl="2" algn="just" eaLnBrk="1" hangingPunct="1">
              <a:lnSpc>
                <a:spcPct val="90000"/>
              </a:lnSpc>
              <a:buFontTx/>
              <a:buNone/>
              <a:defRPr/>
            </a:pPr>
            <a:r>
              <a:rPr lang="en-US" sz="2000" b="1">
                <a:effectLst/>
                <a:latin typeface="Arial" charset="0"/>
                <a:ea typeface="ＭＳ Ｐゴシック" charset="0"/>
                <a:cs typeface="Times" charset="0"/>
                <a:sym typeface="Symbol" charset="0"/>
              </a:rPr>
              <a:t>	</a:t>
            </a:r>
            <a:r>
              <a:rPr lang="en-US" sz="3200" b="1">
                <a:effectLst/>
                <a:latin typeface="Arial" charset="0"/>
                <a:ea typeface="ＭＳ Ｐゴシック" charset="0"/>
              </a:rPr>
              <a:t>Clean air</a:t>
            </a:r>
          </a:p>
          <a:p>
            <a:pPr lvl="2" eaLnBrk="1" hangingPunct="1">
              <a:lnSpc>
                <a:spcPct val="90000"/>
              </a:lnSpc>
              <a:buFontTx/>
              <a:buNone/>
              <a:defRPr/>
            </a:pPr>
            <a:r>
              <a:rPr lang="en-US" sz="3200" b="1">
                <a:effectLst/>
                <a:latin typeface="Arial" charset="0"/>
                <a:ea typeface="ＭＳ Ｐゴシック" charset="0"/>
                <a:cs typeface="Times" charset="0"/>
                <a:sym typeface="Symbol" charset="0"/>
              </a:rPr>
              <a:t>	</a:t>
            </a:r>
            <a:r>
              <a:rPr lang="en-US" sz="3200" b="1">
                <a:effectLst/>
                <a:latin typeface="Arial" charset="0"/>
                <a:ea typeface="ＭＳ Ｐゴシック" charset="0"/>
              </a:rPr>
              <a:t>High-quality groundwater</a:t>
            </a:r>
          </a:p>
          <a:p>
            <a:pPr lvl="2" eaLnBrk="1" hangingPunct="1">
              <a:lnSpc>
                <a:spcPct val="90000"/>
              </a:lnSpc>
              <a:buFontTx/>
              <a:buNone/>
              <a:defRPr/>
            </a:pPr>
            <a:r>
              <a:rPr lang="en-US" sz="3200" b="1">
                <a:effectLst/>
                <a:latin typeface="Arial" charset="0"/>
                <a:ea typeface="ＭＳ Ｐゴシック" charset="0"/>
                <a:cs typeface="Times" charset="0"/>
                <a:sym typeface="Symbol" charset="0"/>
              </a:rPr>
              <a:t>	</a:t>
            </a:r>
            <a:r>
              <a:rPr lang="en-US" sz="3200" b="1">
                <a:effectLst/>
                <a:latin typeface="Arial" charset="0"/>
                <a:ea typeface="ＭＳ Ｐゴシック" charset="0"/>
              </a:rPr>
              <a:t>Sustainable lakes and watercourses</a:t>
            </a:r>
          </a:p>
          <a:p>
            <a:pPr lvl="2" eaLnBrk="1" hangingPunct="1">
              <a:lnSpc>
                <a:spcPct val="90000"/>
              </a:lnSpc>
              <a:buFontTx/>
              <a:buNone/>
              <a:defRPr/>
            </a:pPr>
            <a:r>
              <a:rPr lang="en-US" sz="3200" b="1">
                <a:effectLst/>
                <a:latin typeface="Arial" charset="0"/>
                <a:ea typeface="ＭＳ Ｐゴシック" charset="0"/>
                <a:cs typeface="Times" charset="0"/>
                <a:sym typeface="Symbol" charset="0"/>
              </a:rPr>
              <a:t>	</a:t>
            </a:r>
            <a:r>
              <a:rPr lang="en-US" sz="3200" b="1">
                <a:effectLst/>
                <a:latin typeface="Arial" charset="0"/>
                <a:ea typeface="ＭＳ Ｐゴシック" charset="0"/>
              </a:rPr>
              <a:t>Flourishing wetlands</a:t>
            </a:r>
          </a:p>
          <a:p>
            <a:pPr lvl="2" eaLnBrk="1" hangingPunct="1">
              <a:lnSpc>
                <a:spcPct val="90000"/>
              </a:lnSpc>
              <a:buFontTx/>
              <a:buNone/>
              <a:defRPr/>
            </a:pPr>
            <a:r>
              <a:rPr lang="en-US" sz="3200" b="1">
                <a:effectLst/>
                <a:latin typeface="Arial" charset="0"/>
                <a:ea typeface="ＭＳ Ｐゴシック" charset="0"/>
                <a:cs typeface="Times" charset="0"/>
                <a:sym typeface="Symbol" charset="0"/>
              </a:rPr>
              <a:t>	</a:t>
            </a:r>
            <a:r>
              <a:rPr lang="en-US" sz="3200" b="1">
                <a:effectLst/>
                <a:latin typeface="Arial" charset="0"/>
                <a:ea typeface="ＭＳ Ｐゴシック" charset="0"/>
              </a:rPr>
              <a:t>A balanced marine environment, sustainable coastal areas, and archipelagos</a:t>
            </a:r>
          </a:p>
          <a:p>
            <a:pPr lvl="2" eaLnBrk="1" hangingPunct="1">
              <a:lnSpc>
                <a:spcPct val="90000"/>
              </a:lnSpc>
              <a:buFontTx/>
              <a:buNone/>
              <a:defRPr/>
            </a:pPr>
            <a:r>
              <a:rPr lang="en-US" sz="3200" b="1">
                <a:effectLst/>
                <a:latin typeface="Arial" charset="0"/>
                <a:ea typeface="ＭＳ Ｐゴシック" charset="0"/>
                <a:cs typeface="Times" charset="0"/>
                <a:sym typeface="Symbol" charset="0"/>
              </a:rPr>
              <a:t>	</a:t>
            </a:r>
            <a:r>
              <a:rPr lang="en-US" sz="3200" b="1">
                <a:effectLst/>
                <a:latin typeface="Arial" charset="0"/>
                <a:ea typeface="ＭＳ Ｐゴシック" charset="0"/>
              </a:rPr>
              <a:t>No eutrophication</a:t>
            </a:r>
          </a:p>
          <a:p>
            <a:pPr lvl="2" eaLnBrk="1" hangingPunct="1">
              <a:lnSpc>
                <a:spcPct val="90000"/>
              </a:lnSpc>
              <a:buFontTx/>
              <a:buNone/>
              <a:defRPr/>
            </a:pPr>
            <a:r>
              <a:rPr lang="en-US" sz="2000">
                <a:effectLst/>
                <a:latin typeface="Symbol" charset="0"/>
                <a:ea typeface="ＭＳ Ｐゴシック" charset="0"/>
                <a:cs typeface="Times" charset="0"/>
                <a:sym typeface="Symbol" charset="0"/>
              </a:rPr>
              <a:t>	</a:t>
            </a:r>
            <a:endParaRPr lang="en-US" sz="2000">
              <a:latin typeface="Arial" charset="0"/>
              <a:ea typeface="ＭＳ Ｐゴシック"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p:txBody>
          <a:bodyPr/>
          <a:lstStyle/>
          <a:p>
            <a:pPr eaLnBrk="1" hangingPunct="1">
              <a:defRPr/>
            </a:pPr>
            <a:r>
              <a:rPr lang="en-US" sz="3600">
                <a:latin typeface="Arial" charset="0"/>
              </a:rPr>
              <a:t>EARLY ADOPTERS OF GOVERNMENT SUSTAINABILITY OBJECTIVES</a:t>
            </a:r>
            <a:endParaRPr lang="en-US">
              <a:latin typeface="Arial" charset="0"/>
            </a:endParaRPr>
          </a:p>
        </p:txBody>
      </p:sp>
      <p:sp>
        <p:nvSpPr>
          <p:cNvPr id="7171" name="Rectangle 3"/>
          <p:cNvSpPr>
            <a:spLocks noGrp="1" noChangeArrowheads="1"/>
          </p:cNvSpPr>
          <p:nvPr>
            <p:ph type="body" idx="1"/>
          </p:nvPr>
        </p:nvSpPr>
        <p:spPr/>
        <p:txBody>
          <a:bodyPr/>
          <a:lstStyle/>
          <a:p>
            <a:pPr eaLnBrk="1" hangingPunct="1">
              <a:lnSpc>
                <a:spcPct val="90000"/>
              </a:lnSpc>
              <a:buFont typeface="Wingdings" charset="2"/>
              <a:buChar char="Ø"/>
              <a:defRPr/>
            </a:pPr>
            <a:r>
              <a:rPr lang="en-US" sz="2400" b="1" dirty="0">
                <a:ea typeface="+mn-ea"/>
                <a:cs typeface="+mn-cs"/>
              </a:rPr>
              <a:t>SWEDISH PARLIAMENT SUSTAINABLE DEVELOPMENT OBJECTIVES (1999)</a:t>
            </a:r>
          </a:p>
          <a:p>
            <a:pPr lvl="2" algn="just" eaLnBrk="1" hangingPunct="1">
              <a:lnSpc>
                <a:spcPct val="90000"/>
              </a:lnSpc>
              <a:buFontTx/>
              <a:buNone/>
              <a:defRPr/>
            </a:pPr>
            <a:r>
              <a:rPr lang="en-US" sz="1800" b="1" dirty="0" err="1">
                <a:effectLst/>
                <a:latin typeface="Symbol" charset="2"/>
                <a:ea typeface="Times" charset="0"/>
                <a:cs typeface="Times" charset="0"/>
                <a:sym typeface="Symbol" charset="2"/>
              </a:rPr>
              <a:t></a:t>
            </a:r>
            <a:r>
              <a:rPr lang="en-US" sz="1800" b="1" dirty="0">
                <a:effectLst/>
                <a:latin typeface="Symbol" charset="2"/>
                <a:ea typeface="Times" charset="0"/>
                <a:cs typeface="Times" charset="0"/>
                <a:sym typeface="Symbol" charset="2"/>
              </a:rPr>
              <a:t>	</a:t>
            </a:r>
            <a:r>
              <a:rPr lang="en-US" sz="2800" b="1" dirty="0">
                <a:effectLst/>
              </a:rPr>
              <a:t>Natural acidification only</a:t>
            </a:r>
          </a:p>
          <a:p>
            <a:pPr lvl="2" eaLnBrk="1" hangingPunct="1">
              <a:lnSpc>
                <a:spcPct val="90000"/>
              </a:lnSpc>
              <a:buFontTx/>
              <a:buNone/>
              <a:defRPr/>
            </a:pPr>
            <a:r>
              <a:rPr lang="en-US" sz="2800" b="1" dirty="0" err="1">
                <a:effectLst/>
                <a:ea typeface="Times" charset="0"/>
                <a:cs typeface="Times" charset="0"/>
                <a:sym typeface="Symbol" charset="2"/>
              </a:rPr>
              <a:t></a:t>
            </a:r>
            <a:r>
              <a:rPr lang="en-US" sz="2800" b="1" dirty="0">
                <a:effectLst/>
                <a:ea typeface="Times" charset="0"/>
                <a:cs typeface="Times" charset="0"/>
                <a:sym typeface="Symbol" charset="2"/>
              </a:rPr>
              <a:t>	</a:t>
            </a:r>
            <a:r>
              <a:rPr lang="en-US" sz="2800" b="1" dirty="0">
                <a:effectLst/>
              </a:rPr>
              <a:t>Sustainable forests</a:t>
            </a:r>
          </a:p>
          <a:p>
            <a:pPr lvl="2" eaLnBrk="1" hangingPunct="1">
              <a:lnSpc>
                <a:spcPct val="90000"/>
              </a:lnSpc>
              <a:buFontTx/>
              <a:buNone/>
              <a:defRPr/>
            </a:pPr>
            <a:r>
              <a:rPr lang="en-US" sz="2800" b="1" dirty="0" err="1">
                <a:effectLst/>
                <a:ea typeface="Times" charset="0"/>
                <a:cs typeface="Times" charset="0"/>
                <a:sym typeface="Symbol" charset="2"/>
              </a:rPr>
              <a:t></a:t>
            </a:r>
            <a:r>
              <a:rPr lang="en-US" sz="2800" b="1" dirty="0">
                <a:effectLst/>
                <a:ea typeface="Times" charset="0"/>
                <a:cs typeface="Times" charset="0"/>
                <a:sym typeface="Symbol" charset="2"/>
              </a:rPr>
              <a:t>	</a:t>
            </a:r>
            <a:r>
              <a:rPr lang="en-US" sz="2800" b="1" dirty="0">
                <a:effectLst/>
              </a:rPr>
              <a:t>A varied agricultural landscape</a:t>
            </a:r>
          </a:p>
          <a:p>
            <a:pPr lvl="2" eaLnBrk="1" hangingPunct="1">
              <a:lnSpc>
                <a:spcPct val="90000"/>
              </a:lnSpc>
              <a:buFontTx/>
              <a:buNone/>
              <a:defRPr/>
            </a:pPr>
            <a:r>
              <a:rPr lang="en-US" sz="2800" b="1" dirty="0" err="1">
                <a:effectLst/>
                <a:ea typeface="Times" charset="0"/>
                <a:cs typeface="Times" charset="0"/>
                <a:sym typeface="Symbol" charset="2"/>
              </a:rPr>
              <a:t></a:t>
            </a:r>
            <a:r>
              <a:rPr lang="en-US" sz="2800" b="1" dirty="0">
                <a:effectLst/>
                <a:ea typeface="Times" charset="0"/>
                <a:cs typeface="Times" charset="0"/>
                <a:sym typeface="Symbol" charset="2"/>
              </a:rPr>
              <a:t>	</a:t>
            </a:r>
            <a:r>
              <a:rPr lang="en-US" sz="2800" b="1" dirty="0">
                <a:effectLst/>
              </a:rPr>
              <a:t>A magnificent mountain landscape</a:t>
            </a:r>
          </a:p>
          <a:p>
            <a:pPr lvl="2" eaLnBrk="1" hangingPunct="1">
              <a:lnSpc>
                <a:spcPct val="90000"/>
              </a:lnSpc>
              <a:buFontTx/>
              <a:buNone/>
              <a:defRPr/>
            </a:pPr>
            <a:r>
              <a:rPr lang="en-US" sz="2800" b="1" dirty="0" err="1">
                <a:effectLst/>
                <a:ea typeface="Times" charset="0"/>
                <a:cs typeface="Times" charset="0"/>
                <a:sym typeface="Symbol" charset="2"/>
              </a:rPr>
              <a:t></a:t>
            </a:r>
            <a:r>
              <a:rPr lang="en-US" sz="2800" b="1" dirty="0">
                <a:effectLst/>
                <a:ea typeface="Times" charset="0"/>
                <a:cs typeface="Times" charset="0"/>
                <a:sym typeface="Symbol" charset="2"/>
              </a:rPr>
              <a:t>	</a:t>
            </a:r>
            <a:r>
              <a:rPr lang="en-US" sz="2800" b="1" dirty="0">
                <a:effectLst/>
              </a:rPr>
              <a:t>A good urban environment</a:t>
            </a:r>
          </a:p>
          <a:p>
            <a:pPr lvl="2" eaLnBrk="1" hangingPunct="1">
              <a:lnSpc>
                <a:spcPct val="90000"/>
              </a:lnSpc>
              <a:buFontTx/>
              <a:buNone/>
              <a:defRPr/>
            </a:pPr>
            <a:r>
              <a:rPr lang="en-US" sz="2800" b="1" dirty="0" err="1">
                <a:effectLst/>
                <a:ea typeface="Times" charset="0"/>
                <a:cs typeface="Times" charset="0"/>
                <a:sym typeface="Symbol" charset="2"/>
              </a:rPr>
              <a:t></a:t>
            </a:r>
            <a:r>
              <a:rPr lang="en-US" sz="2800" b="1" dirty="0">
                <a:effectLst/>
                <a:ea typeface="Times" charset="0"/>
                <a:cs typeface="Times" charset="0"/>
                <a:sym typeface="Symbol" charset="2"/>
              </a:rPr>
              <a:t>	</a:t>
            </a:r>
            <a:r>
              <a:rPr lang="en-US" sz="2800" b="1" dirty="0">
                <a:effectLst/>
              </a:rPr>
              <a:t>A non-toxic environment</a:t>
            </a:r>
          </a:p>
          <a:p>
            <a:pPr lvl="2" eaLnBrk="1" hangingPunct="1">
              <a:lnSpc>
                <a:spcPct val="90000"/>
              </a:lnSpc>
              <a:buFontTx/>
              <a:buNone/>
              <a:defRPr/>
            </a:pPr>
            <a:r>
              <a:rPr lang="en-US" sz="2800" b="1" dirty="0" err="1">
                <a:effectLst/>
                <a:ea typeface="Times" charset="0"/>
                <a:cs typeface="Times" charset="0"/>
                <a:sym typeface="Symbol" charset="2"/>
              </a:rPr>
              <a:t></a:t>
            </a:r>
            <a:r>
              <a:rPr lang="en-US" sz="2800" b="1" dirty="0">
                <a:effectLst/>
                <a:ea typeface="Times" charset="0"/>
                <a:cs typeface="Times" charset="0"/>
                <a:sym typeface="Symbol" charset="2"/>
              </a:rPr>
              <a:t>	</a:t>
            </a:r>
            <a:r>
              <a:rPr lang="en-US" sz="2800" b="1" dirty="0">
                <a:effectLst/>
              </a:rPr>
              <a:t>A safe radiation free environment</a:t>
            </a:r>
          </a:p>
          <a:p>
            <a:pPr lvl="2" eaLnBrk="1" hangingPunct="1">
              <a:lnSpc>
                <a:spcPct val="90000"/>
              </a:lnSpc>
              <a:buFontTx/>
              <a:buNone/>
              <a:defRPr/>
            </a:pPr>
            <a:r>
              <a:rPr lang="en-US" sz="2800" b="1" dirty="0" err="1">
                <a:effectLst/>
                <a:ea typeface="Times" charset="0"/>
                <a:cs typeface="Times" charset="0"/>
                <a:sym typeface="Symbol" charset="2"/>
              </a:rPr>
              <a:t></a:t>
            </a:r>
            <a:r>
              <a:rPr lang="en-US" sz="2800" b="1" dirty="0">
                <a:effectLst/>
                <a:ea typeface="Times" charset="0"/>
                <a:cs typeface="Times" charset="0"/>
                <a:sym typeface="Symbol" charset="2"/>
              </a:rPr>
              <a:t>	</a:t>
            </a:r>
            <a:r>
              <a:rPr lang="en-US" sz="2800" b="1" dirty="0">
                <a:effectLst/>
              </a:rPr>
              <a:t>A protective ozone layer</a:t>
            </a:r>
          </a:p>
          <a:p>
            <a:pPr lvl="2" eaLnBrk="1" hangingPunct="1">
              <a:lnSpc>
                <a:spcPct val="90000"/>
              </a:lnSpc>
              <a:buFontTx/>
              <a:buNone/>
              <a:defRPr/>
            </a:pPr>
            <a:r>
              <a:rPr lang="en-US" sz="2800" b="1" dirty="0" err="1">
                <a:effectLst/>
                <a:ea typeface="Times" charset="0"/>
                <a:cs typeface="Times" charset="0"/>
                <a:sym typeface="Symbol" charset="2"/>
              </a:rPr>
              <a:t></a:t>
            </a:r>
            <a:r>
              <a:rPr lang="en-US" sz="2800" b="1" dirty="0">
                <a:effectLst/>
                <a:ea typeface="Times" charset="0"/>
                <a:cs typeface="Times" charset="0"/>
                <a:sym typeface="Symbol" charset="2"/>
              </a:rPr>
              <a:t>	</a:t>
            </a:r>
            <a:r>
              <a:rPr lang="en-US" sz="2800" b="1" dirty="0">
                <a:effectLst/>
              </a:rPr>
              <a:t>Limited influence on climate</a:t>
            </a:r>
          </a:p>
          <a:p>
            <a:pPr lvl="2" eaLnBrk="1" hangingPunct="1">
              <a:lnSpc>
                <a:spcPct val="90000"/>
              </a:lnSpc>
              <a:buFontTx/>
              <a:buNone/>
              <a:defRPr/>
            </a:pPr>
            <a:r>
              <a:rPr lang="en-US" sz="1800" b="1" dirty="0">
                <a:effectLst/>
                <a:latin typeface="Symbol" charset="2"/>
                <a:ea typeface="Times" charset="0"/>
                <a:cs typeface="Times" charset="0"/>
                <a:sym typeface="Symbol" charset="2"/>
              </a:rPr>
              <a:t>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p:txBody>
          <a:bodyPr/>
          <a:lstStyle/>
          <a:p>
            <a:pPr eaLnBrk="1" hangingPunct="1">
              <a:defRPr/>
            </a:pPr>
            <a:r>
              <a:rPr lang="en-US" sz="3600">
                <a:latin typeface="Arial" charset="0"/>
              </a:rPr>
              <a:t>DUTCH ENVIRONMENTAL VALUE STANDARDS</a:t>
            </a:r>
            <a:endParaRPr lang="en-US">
              <a:latin typeface="Arial" charset="0"/>
            </a:endParaRPr>
          </a:p>
        </p:txBody>
      </p:sp>
      <p:sp>
        <p:nvSpPr>
          <p:cNvPr id="8195" name="Rectangle 3"/>
          <p:cNvSpPr>
            <a:spLocks noGrp="1" noChangeArrowheads="1"/>
          </p:cNvSpPr>
          <p:nvPr>
            <p:ph type="body" idx="1"/>
          </p:nvPr>
        </p:nvSpPr>
        <p:spPr/>
        <p:txBody>
          <a:bodyPr/>
          <a:lstStyle/>
          <a:p>
            <a:pPr lvl="2" algn="just" eaLnBrk="1" hangingPunct="1">
              <a:buFontTx/>
              <a:buNone/>
              <a:defRPr/>
            </a:pPr>
            <a:r>
              <a:rPr lang="en-US" sz="3200" b="1">
                <a:effectLst/>
                <a:latin typeface="Arial" charset="0"/>
                <a:ea typeface="ＭＳ Ｐゴシック" charset="0"/>
                <a:cs typeface="Times" charset="0"/>
              </a:rPr>
              <a:t>1.</a:t>
            </a:r>
            <a:r>
              <a:rPr lang="en-US" b="1">
                <a:effectLst/>
                <a:latin typeface="Times New Roman" charset="0"/>
                <a:ea typeface="ＭＳ Ｐゴシック" charset="0"/>
                <a:cs typeface="Times" charset="0"/>
              </a:rPr>
              <a:t>	</a:t>
            </a:r>
            <a:r>
              <a:rPr lang="en-US" sz="3200" b="1">
                <a:effectLst/>
                <a:latin typeface="Arial" charset="0"/>
                <a:ea typeface="ＭＳ Ｐゴシック" charset="0"/>
              </a:rPr>
              <a:t>Raw materials</a:t>
            </a:r>
          </a:p>
          <a:p>
            <a:pPr lvl="2" eaLnBrk="1" hangingPunct="1">
              <a:buFontTx/>
              <a:buNone/>
              <a:defRPr/>
            </a:pPr>
            <a:r>
              <a:rPr lang="en-US" sz="3200" b="1">
                <a:effectLst/>
                <a:latin typeface="Arial" charset="0"/>
                <a:ea typeface="ＭＳ Ｐゴシック" charset="0"/>
                <a:cs typeface="Times" charset="0"/>
              </a:rPr>
              <a:t>2.	</a:t>
            </a:r>
            <a:r>
              <a:rPr lang="en-US" sz="3200" b="1">
                <a:effectLst/>
                <a:latin typeface="Arial" charset="0"/>
                <a:ea typeface="ＭＳ Ｐゴシック" charset="0"/>
              </a:rPr>
              <a:t>Emissions</a:t>
            </a:r>
          </a:p>
          <a:p>
            <a:pPr lvl="2" eaLnBrk="1" hangingPunct="1">
              <a:buFontTx/>
              <a:buNone/>
              <a:defRPr/>
            </a:pPr>
            <a:r>
              <a:rPr lang="en-US" sz="3200" b="1">
                <a:effectLst/>
                <a:latin typeface="Arial" charset="0"/>
                <a:ea typeface="ＭＳ Ｐゴシック" charset="0"/>
                <a:cs typeface="Times" charset="0"/>
              </a:rPr>
              <a:t>3.	</a:t>
            </a:r>
            <a:r>
              <a:rPr lang="en-US" sz="3200" b="1">
                <a:effectLst/>
                <a:latin typeface="Arial" charset="0"/>
                <a:ea typeface="ＭＳ Ｐゴシック" charset="0"/>
              </a:rPr>
              <a:t>Energy</a:t>
            </a:r>
          </a:p>
          <a:p>
            <a:pPr lvl="2" eaLnBrk="1" hangingPunct="1">
              <a:buFontTx/>
              <a:buNone/>
              <a:defRPr/>
            </a:pPr>
            <a:r>
              <a:rPr lang="en-US" sz="3200" b="1">
                <a:effectLst/>
                <a:latin typeface="Arial" charset="0"/>
                <a:ea typeface="ＭＳ Ｐゴシック" charset="0"/>
                <a:cs typeface="Times" charset="0"/>
              </a:rPr>
              <a:t>4.	</a:t>
            </a:r>
            <a:r>
              <a:rPr lang="en-US" sz="3200" b="1">
                <a:effectLst/>
                <a:latin typeface="Arial" charset="0"/>
                <a:ea typeface="ＭＳ Ｐゴシック" charset="0"/>
              </a:rPr>
              <a:t>Waste</a:t>
            </a:r>
          </a:p>
          <a:p>
            <a:pPr lvl="2" eaLnBrk="1" hangingPunct="1">
              <a:buFontTx/>
              <a:buNone/>
              <a:defRPr/>
            </a:pPr>
            <a:r>
              <a:rPr lang="en-US" sz="3200" b="1">
                <a:effectLst/>
                <a:latin typeface="Arial" charset="0"/>
                <a:ea typeface="ＭＳ Ｐゴシック" charset="0"/>
                <a:cs typeface="Times" charset="0"/>
              </a:rPr>
              <a:t>5.	</a:t>
            </a:r>
            <a:r>
              <a:rPr lang="en-US" sz="3200" b="1">
                <a:effectLst/>
                <a:latin typeface="Arial" charset="0"/>
                <a:ea typeface="ＭＳ Ｐゴシック" charset="0"/>
              </a:rPr>
              <a:t>Nuisance </a:t>
            </a:r>
          </a:p>
          <a:p>
            <a:pPr eaLnBrk="1" hangingPunct="1">
              <a:defRPr/>
            </a:pPr>
            <a:endParaRPr lang="en-US">
              <a:latin typeface="Arial"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lstStyle/>
          <a:p>
            <a:pPr eaLnBrk="1" hangingPunct="1">
              <a:defRPr/>
            </a:pPr>
            <a:r>
              <a:rPr lang="en-US" sz="3600">
                <a:latin typeface="Arial" charset="0"/>
              </a:rPr>
              <a:t>DUTCH GOVERNMENT RECOGNIZED ENVIRONMENTAL IMPACTS</a:t>
            </a:r>
            <a:endParaRPr lang="en-US">
              <a:latin typeface="Arial" charset="0"/>
            </a:endParaRPr>
          </a:p>
        </p:txBody>
      </p:sp>
      <p:sp>
        <p:nvSpPr>
          <p:cNvPr id="9219" name="Rectangle 3"/>
          <p:cNvSpPr>
            <a:spLocks noGrp="1" noChangeArrowheads="1"/>
          </p:cNvSpPr>
          <p:nvPr>
            <p:ph type="body" idx="1"/>
          </p:nvPr>
        </p:nvSpPr>
        <p:spPr>
          <a:xfrm>
            <a:off x="533400" y="2057400"/>
            <a:ext cx="8229600" cy="4530725"/>
          </a:xfrm>
        </p:spPr>
        <p:txBody>
          <a:bodyPr/>
          <a:lstStyle/>
          <a:p>
            <a:pPr lvl="2" algn="just" eaLnBrk="1" hangingPunct="1">
              <a:buFontTx/>
              <a:buNone/>
              <a:defRPr/>
            </a:pPr>
            <a:r>
              <a:rPr lang="en-US">
                <a:effectLst/>
                <a:latin typeface="Symbol" charset="0"/>
                <a:ea typeface="ＭＳ Ｐゴシック" charset="0"/>
                <a:cs typeface="Times" charset="0"/>
                <a:sym typeface="Symbol" charset="0"/>
              </a:rPr>
              <a:t>	</a:t>
            </a:r>
            <a:r>
              <a:rPr lang="en-US" sz="2800" b="1">
                <a:effectLst/>
                <a:latin typeface="Arial" charset="0"/>
                <a:ea typeface="ＭＳ Ｐゴシック" charset="0"/>
              </a:rPr>
              <a:t>Depletion of raw materials</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Depletion of fuel resources</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The greenhouse effect</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Damage to the ozone layer</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Summer smog</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Human toxicity</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Ecotoxicity in water</a:t>
            </a:r>
            <a:r>
              <a:rPr lang="en-US" sz="2800" b="1">
                <a:effectLst/>
                <a:latin typeface="Arial" charset="0"/>
                <a:ea typeface="ＭＳ Ｐゴシック" charset="0"/>
                <a:cs typeface="Times" charset="0"/>
                <a:sym typeface="Symbol" charset="0"/>
              </a:rPr>
              <a:t>	</a:t>
            </a:r>
            <a:endParaRPr lang="en-US" sz="2800" b="1">
              <a:latin typeface="Arial" charset="0"/>
              <a:ea typeface="ＭＳ Ｐゴシック"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p:txBody>
          <a:bodyPr/>
          <a:lstStyle/>
          <a:p>
            <a:pPr eaLnBrk="1" hangingPunct="1">
              <a:defRPr/>
            </a:pPr>
            <a:r>
              <a:rPr lang="en-US" sz="3600">
                <a:latin typeface="Arial" charset="0"/>
              </a:rPr>
              <a:t>DUTCH GOVERNMENT RECOGNIZED ENVIRONMENTAL IMPACTS</a:t>
            </a:r>
            <a:endParaRPr lang="en-US">
              <a:latin typeface="Arial" charset="0"/>
            </a:endParaRPr>
          </a:p>
        </p:txBody>
      </p:sp>
      <p:sp>
        <p:nvSpPr>
          <p:cNvPr id="10243" name="Rectangle 3"/>
          <p:cNvSpPr>
            <a:spLocks noGrp="1" noChangeArrowheads="1"/>
          </p:cNvSpPr>
          <p:nvPr>
            <p:ph type="body" idx="1"/>
          </p:nvPr>
        </p:nvSpPr>
        <p:spPr/>
        <p:txBody>
          <a:bodyPr/>
          <a:lstStyle/>
          <a:p>
            <a:pPr lvl="2" algn="just" eaLnBrk="1" hangingPunct="1">
              <a:buFontTx/>
              <a:buNone/>
              <a:defRPr/>
            </a:pPr>
            <a:r>
              <a:rPr lang="en-US" sz="2800">
                <a:effectLst/>
                <a:latin typeface="Arial" charset="0"/>
                <a:ea typeface="ＭＳ Ｐゴシック" charset="0"/>
                <a:cs typeface="Times" charset="0"/>
                <a:sym typeface="Symbol" charset="0"/>
              </a:rPr>
              <a:t>	</a:t>
            </a:r>
            <a:r>
              <a:rPr lang="en-US" sz="2800" b="1">
                <a:effectLst/>
                <a:latin typeface="Arial" charset="0"/>
                <a:ea typeface="ＭＳ Ｐゴシック" charset="0"/>
              </a:rPr>
              <a:t>Acidification</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Eutrophication</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Use of non-renewable energy sources</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Waste</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Hazardous waste</a:t>
            </a:r>
          </a:p>
          <a:p>
            <a:pPr lvl="2" eaLnBrk="1" hangingPunct="1">
              <a:buFontTx/>
              <a:buNone/>
              <a:defRPr/>
            </a:pPr>
            <a:r>
              <a:rPr lang="en-US" sz="2800" b="1">
                <a:effectLst/>
                <a:latin typeface="Arial" charset="0"/>
                <a:ea typeface="ＭＳ Ｐゴシック" charset="0"/>
                <a:cs typeface="Times" charset="0"/>
                <a:sym typeface="Symbol" charset="0"/>
              </a:rPr>
              <a:t>	</a:t>
            </a:r>
            <a:r>
              <a:rPr lang="en-US" sz="2800" b="1">
                <a:effectLst/>
                <a:latin typeface="Arial" charset="0"/>
                <a:ea typeface="ＭＳ Ｐゴシック" charset="0"/>
              </a:rPr>
              <a:t>Radioactive waste</a:t>
            </a:r>
          </a:p>
          <a:p>
            <a:pPr lvl="2" eaLnBrk="1" hangingPunct="1">
              <a:defRPr/>
            </a:pPr>
            <a:endParaRPr lang="en-US" sz="2800">
              <a:latin typeface="Arial" charset="0"/>
              <a:ea typeface="ＭＳ Ｐゴシック"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pPr eaLnBrk="1" hangingPunct="1">
              <a:defRPr/>
            </a:pPr>
            <a:r>
              <a:rPr lang="en-US" sz="3600">
                <a:latin typeface="Arial" charset="0"/>
              </a:rPr>
              <a:t>BARRIERS TO IMPLEMENTING SUSTAINABILITY PRACTICES</a:t>
            </a:r>
            <a:endParaRPr lang="en-US">
              <a:latin typeface="Arial" charset="0"/>
            </a:endParaRPr>
          </a:p>
        </p:txBody>
      </p:sp>
      <p:sp>
        <p:nvSpPr>
          <p:cNvPr id="21506" name="Rectangle 3"/>
          <p:cNvSpPr>
            <a:spLocks noGrp="1" noChangeArrowheads="1"/>
          </p:cNvSpPr>
          <p:nvPr>
            <p:ph type="body" idx="1"/>
          </p:nvPr>
        </p:nvSpPr>
        <p:spPr/>
        <p:txBody>
          <a:bodyPr/>
          <a:lstStyle/>
          <a:p>
            <a:pPr eaLnBrk="1" hangingPunct="1">
              <a:lnSpc>
                <a:spcPct val="90000"/>
              </a:lnSpc>
            </a:pPr>
            <a:r>
              <a:rPr lang="en-US" sz="2400" b="1">
                <a:effectLst/>
                <a:latin typeface="Arial" charset="0"/>
              </a:rPr>
              <a:t>The short duration of construction projects </a:t>
            </a:r>
          </a:p>
          <a:p>
            <a:pPr eaLnBrk="1" hangingPunct="1">
              <a:lnSpc>
                <a:spcPct val="90000"/>
              </a:lnSpc>
            </a:pPr>
            <a:r>
              <a:rPr lang="en-US" sz="2400" b="1">
                <a:effectLst/>
                <a:latin typeface="Arial" charset="0"/>
              </a:rPr>
              <a:t>The limited amount of time that firms have to operate at construction job sites</a:t>
            </a:r>
          </a:p>
          <a:p>
            <a:pPr eaLnBrk="1" hangingPunct="1">
              <a:lnSpc>
                <a:spcPct val="90000"/>
              </a:lnSpc>
            </a:pPr>
            <a:r>
              <a:rPr lang="en-US" sz="2400" b="1">
                <a:effectLst/>
                <a:latin typeface="Arial" charset="0"/>
              </a:rPr>
              <a:t>The pressure to complete projects as quickly as possible</a:t>
            </a:r>
          </a:p>
          <a:p>
            <a:pPr eaLnBrk="1" hangingPunct="1">
              <a:lnSpc>
                <a:spcPct val="90000"/>
              </a:lnSpc>
            </a:pPr>
            <a:r>
              <a:rPr lang="en-US" sz="2400" b="1">
                <a:effectLst/>
                <a:latin typeface="Arial" charset="0"/>
              </a:rPr>
              <a:t>The divisions between the construction trades also makes it harder to effectively communicate sustainable practices and to ensure that they are being properly implemented on projects</a:t>
            </a:r>
          </a:p>
          <a:p>
            <a:pPr eaLnBrk="1" hangingPunct="1">
              <a:lnSpc>
                <a:spcPct val="90000"/>
              </a:lnSpc>
            </a:pPr>
            <a:r>
              <a:rPr lang="en-US" sz="2400" b="1">
                <a:effectLst/>
                <a:latin typeface="Arial" charset="0"/>
              </a:rPr>
              <a:t>the reluctance of members of construction firms to implement innovative methods and processes during construction projects because of liability issues that make members of construction firms hesitant to implement new products or processes </a:t>
            </a:r>
          </a:p>
        </p:txBody>
      </p:sp>
    </p:spTree>
  </p:cSld>
  <p:clrMapOvr>
    <a:masterClrMapping/>
  </p:clrMapOvr>
</p:sld>
</file>

<file path=ppt/theme/theme1.xml><?xml version="1.0" encoding="utf-8"?>
<a:theme xmlns:a="http://schemas.openxmlformats.org/drawingml/2006/main" name="Ripple">
  <a:themeElements>
    <a:clrScheme name="Ripple 3">
      <a:dk1>
        <a:srgbClr val="008AE8"/>
      </a:dk1>
      <a:lt1>
        <a:srgbClr val="FFFFFF"/>
      </a:lt1>
      <a:dk2>
        <a:srgbClr val="0068AE"/>
      </a:dk2>
      <a:lt2>
        <a:srgbClr val="CCECFF"/>
      </a:lt2>
      <a:accent1>
        <a:srgbClr val="0088E4"/>
      </a:accent1>
      <a:accent2>
        <a:srgbClr val="009999"/>
      </a:accent2>
      <a:accent3>
        <a:srgbClr val="AAB9D3"/>
      </a:accent3>
      <a:accent4>
        <a:srgbClr val="DADADA"/>
      </a:accent4>
      <a:accent5>
        <a:srgbClr val="AAC3EF"/>
      </a:accent5>
      <a:accent6>
        <a:srgbClr val="008A8A"/>
      </a:accent6>
      <a:hlink>
        <a:srgbClr val="99FF99"/>
      </a:hlink>
      <a:folHlink>
        <a:srgbClr val="AFE1FF"/>
      </a:folHlink>
    </a:clrScheme>
    <a:fontScheme name="Rippl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a:ln>
              <a:noFill/>
            </a:ln>
            <a:solidFill>
              <a:schemeClr val="tx1"/>
            </a:solidFill>
            <a:effectLst/>
            <a:latin typeface="Times"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a:ln>
              <a:noFill/>
            </a:ln>
            <a:solidFill>
              <a:schemeClr val="tx1"/>
            </a:solidFill>
            <a:effectLst/>
            <a:latin typeface="Times" charset="0"/>
          </a:defRPr>
        </a:defPPr>
      </a:lstStyle>
    </a:lnDef>
  </a:objectDefaults>
  <a:extraClrSchemeLst>
    <a:extraClrScheme>
      <a:clrScheme name="Ripple 1">
        <a:dk1>
          <a:srgbClr val="2B2B85"/>
        </a:dk1>
        <a:lt1>
          <a:srgbClr val="FFFFFF"/>
        </a:lt1>
        <a:dk2>
          <a:srgbClr val="00254A"/>
        </a:dk2>
        <a:lt2>
          <a:srgbClr val="C0C0C0"/>
        </a:lt2>
        <a:accent1>
          <a:srgbClr val="2E2E8E"/>
        </a:accent1>
        <a:accent2>
          <a:srgbClr val="0066CC"/>
        </a:accent2>
        <a:accent3>
          <a:srgbClr val="AAACB1"/>
        </a:accent3>
        <a:accent4>
          <a:srgbClr val="DADADA"/>
        </a:accent4>
        <a:accent5>
          <a:srgbClr val="ADADC6"/>
        </a:accent5>
        <a:accent6>
          <a:srgbClr val="005CB9"/>
        </a:accent6>
        <a:hlink>
          <a:srgbClr val="99CCFF"/>
        </a:hlink>
        <a:folHlink>
          <a:srgbClr val="8F8FB5"/>
        </a:folHlink>
      </a:clrScheme>
      <a:clrMap bg1="dk2" tx1="lt1" bg2="dk1" tx2="lt2" accent1="accent1" accent2="accent2" accent3="accent3" accent4="accent4" accent5="accent5" accent6="accent6" hlink="hlink" folHlink="folHlink"/>
    </a:extraClrScheme>
    <a:extraClrScheme>
      <a:clrScheme name="Ripple 2">
        <a:dk1>
          <a:srgbClr val="3B4B5D"/>
        </a:dk1>
        <a:lt1>
          <a:srgbClr val="FFFFFF"/>
        </a:lt1>
        <a:dk2>
          <a:srgbClr val="466886"/>
        </a:dk2>
        <a:lt2>
          <a:srgbClr val="CCECFF"/>
        </a:lt2>
        <a:accent1>
          <a:srgbClr val="58718C"/>
        </a:accent1>
        <a:accent2>
          <a:srgbClr val="6D9D97"/>
        </a:accent2>
        <a:accent3>
          <a:srgbClr val="B0B9C3"/>
        </a:accent3>
        <a:accent4>
          <a:srgbClr val="DADADA"/>
        </a:accent4>
        <a:accent5>
          <a:srgbClr val="B4BBC5"/>
        </a:accent5>
        <a:accent6>
          <a:srgbClr val="628E88"/>
        </a:accent6>
        <a:hlink>
          <a:srgbClr val="99CCFF"/>
        </a:hlink>
        <a:folHlink>
          <a:srgbClr val="A97CF2"/>
        </a:folHlink>
      </a:clrScheme>
      <a:clrMap bg1="dk2" tx1="lt1" bg2="dk1" tx2="lt2" accent1="accent1" accent2="accent2" accent3="accent3" accent4="accent4" accent5="accent5" accent6="accent6" hlink="hlink" folHlink="folHlink"/>
    </a:extraClrScheme>
    <a:extraClrScheme>
      <a:clrScheme name="Ripple 3">
        <a:dk1>
          <a:srgbClr val="008AE8"/>
        </a:dk1>
        <a:lt1>
          <a:srgbClr val="FFFFFF"/>
        </a:lt1>
        <a:dk2>
          <a:srgbClr val="0068AE"/>
        </a:dk2>
        <a:lt2>
          <a:srgbClr val="CCECFF"/>
        </a:lt2>
        <a:accent1>
          <a:srgbClr val="0088E4"/>
        </a:accent1>
        <a:accent2>
          <a:srgbClr val="009999"/>
        </a:accent2>
        <a:accent3>
          <a:srgbClr val="AAB9D3"/>
        </a:accent3>
        <a:accent4>
          <a:srgbClr val="DADADA"/>
        </a:accent4>
        <a:accent5>
          <a:srgbClr val="AAC3EF"/>
        </a:accent5>
        <a:accent6>
          <a:srgbClr val="008A8A"/>
        </a:accent6>
        <a:hlink>
          <a:srgbClr val="99FF99"/>
        </a:hlink>
        <a:folHlink>
          <a:srgbClr val="AFE1FF"/>
        </a:folHlink>
      </a:clrScheme>
      <a:clrMap bg1="dk2" tx1="lt1" bg2="dk1" tx2="lt2" accent1="accent1" accent2="accent2" accent3="accent3" accent4="accent4" accent5="accent5" accent6="accent6" hlink="hlink" folHlink="folHlink"/>
    </a:extraClrScheme>
    <a:extraClrScheme>
      <a:clrScheme name="Ripple 4">
        <a:dk1>
          <a:srgbClr val="9B69FF"/>
        </a:dk1>
        <a:lt1>
          <a:srgbClr val="FFFFFF"/>
        </a:lt1>
        <a:dk2>
          <a:srgbClr val="666699"/>
        </a:dk2>
        <a:lt2>
          <a:srgbClr val="D9D9FF"/>
        </a:lt2>
        <a:accent1>
          <a:srgbClr val="9966FF"/>
        </a:accent1>
        <a:accent2>
          <a:srgbClr val="00FFFF"/>
        </a:accent2>
        <a:accent3>
          <a:srgbClr val="B8B8CA"/>
        </a:accent3>
        <a:accent4>
          <a:srgbClr val="DADADA"/>
        </a:accent4>
        <a:accent5>
          <a:srgbClr val="CAB8FF"/>
        </a:accent5>
        <a:accent6>
          <a:srgbClr val="00E7E7"/>
        </a:accent6>
        <a:hlink>
          <a:srgbClr val="5FAFFF"/>
        </a:hlink>
        <a:folHlink>
          <a:srgbClr val="003399"/>
        </a:folHlink>
      </a:clrScheme>
      <a:clrMap bg1="dk2" tx1="lt1" bg2="dk1" tx2="lt2" accent1="accent1" accent2="accent2" accent3="accent3" accent4="accent4" accent5="accent5" accent6="accent6" hlink="hlink" folHlink="folHlink"/>
    </a:extraClrScheme>
    <a:extraClrScheme>
      <a:clrScheme name="Ripple 5">
        <a:dk1>
          <a:srgbClr val="008080"/>
        </a:dk1>
        <a:lt1>
          <a:srgbClr val="FFFFFF"/>
        </a:lt1>
        <a:dk2>
          <a:srgbClr val="006666"/>
        </a:dk2>
        <a:lt2>
          <a:srgbClr val="FFFFCC"/>
        </a:lt2>
        <a:accent1>
          <a:srgbClr val="008080"/>
        </a:accent1>
        <a:accent2>
          <a:srgbClr val="0099FF"/>
        </a:accent2>
        <a:accent3>
          <a:srgbClr val="AAB8B8"/>
        </a:accent3>
        <a:accent4>
          <a:srgbClr val="DADADA"/>
        </a:accent4>
        <a:accent5>
          <a:srgbClr val="AAC0C0"/>
        </a:accent5>
        <a:accent6>
          <a:srgbClr val="008AE7"/>
        </a:accent6>
        <a:hlink>
          <a:srgbClr val="1ACE9F"/>
        </a:hlink>
        <a:folHlink>
          <a:srgbClr val="A5B5CD"/>
        </a:folHlink>
      </a:clrScheme>
      <a:clrMap bg1="dk2" tx1="lt1" bg2="dk1" tx2="lt2" accent1="accent1" accent2="accent2" accent3="accent3" accent4="accent4" accent5="accent5" accent6="accent6" hlink="hlink" folHlink="folHlink"/>
    </a:extraClrScheme>
    <a:extraClrScheme>
      <a:clrScheme name="Ripple 6">
        <a:dk1>
          <a:srgbClr val="CDD9D1"/>
        </a:dk1>
        <a:lt1>
          <a:srgbClr val="FFFFFF"/>
        </a:lt1>
        <a:dk2>
          <a:srgbClr val="A3BBA9"/>
        </a:dk2>
        <a:lt2>
          <a:srgbClr val="007D80"/>
        </a:lt2>
        <a:accent1>
          <a:srgbClr val="CBD7CE"/>
        </a:accent1>
        <a:accent2>
          <a:srgbClr val="9CA8A4"/>
        </a:accent2>
        <a:accent3>
          <a:srgbClr val="CEDAD1"/>
        </a:accent3>
        <a:accent4>
          <a:srgbClr val="DADADA"/>
        </a:accent4>
        <a:accent5>
          <a:srgbClr val="E2E8E3"/>
        </a:accent5>
        <a:accent6>
          <a:srgbClr val="8D9894"/>
        </a:accent6>
        <a:hlink>
          <a:srgbClr val="009900"/>
        </a:hlink>
        <a:folHlink>
          <a:srgbClr val="009999"/>
        </a:folHlink>
      </a:clrScheme>
      <a:clrMap bg1="dk2" tx1="lt1" bg2="dk1" tx2="lt2" accent1="accent1" accent2="accent2" accent3="accent3" accent4="accent4" accent5="accent5" accent6="accent6" hlink="hlink" folHlink="folHlink"/>
    </a:extraClrScheme>
    <a:extraClrScheme>
      <a:clrScheme name="Ripple 7">
        <a:dk1>
          <a:srgbClr val="686B5D"/>
        </a:dk1>
        <a:lt1>
          <a:srgbClr val="DCDAD0"/>
        </a:lt1>
        <a:dk2>
          <a:srgbClr val="525040"/>
        </a:dk2>
        <a:lt2>
          <a:srgbClr val="D3D2A6"/>
        </a:lt2>
        <a:accent1>
          <a:srgbClr val="686B5D"/>
        </a:accent1>
        <a:accent2>
          <a:srgbClr val="5D8770"/>
        </a:accent2>
        <a:accent3>
          <a:srgbClr val="B3B3AF"/>
        </a:accent3>
        <a:accent4>
          <a:srgbClr val="BCBAB1"/>
        </a:accent4>
        <a:accent5>
          <a:srgbClr val="B9BAB6"/>
        </a:accent5>
        <a:accent6>
          <a:srgbClr val="537A65"/>
        </a:accent6>
        <a:hlink>
          <a:srgbClr val="85B7A9"/>
        </a:hlink>
        <a:folHlink>
          <a:srgbClr val="B89362"/>
        </a:folHlink>
      </a:clrScheme>
      <a:clrMap bg1="dk2" tx1="lt1" bg2="dk1" tx2="lt2" accent1="accent1" accent2="accent2" accent3="accent3" accent4="accent4" accent5="accent5" accent6="accent6" hlink="hlink" folHlink="folHlink"/>
    </a:extraClrScheme>
    <a:extraClrScheme>
      <a:clrScheme name="Ripple 8">
        <a:dk1>
          <a:srgbClr val="000000"/>
        </a:dk1>
        <a:lt1>
          <a:srgbClr val="EAEAEA"/>
        </a:lt1>
        <a:dk2>
          <a:srgbClr val="000000"/>
        </a:dk2>
        <a:lt2>
          <a:srgbClr val="B2B2B2"/>
        </a:lt2>
        <a:accent1>
          <a:srgbClr val="FFFFFF"/>
        </a:accent1>
        <a:accent2>
          <a:srgbClr val="A4BCC4"/>
        </a:accent2>
        <a:accent3>
          <a:srgbClr val="F3F3F3"/>
        </a:accent3>
        <a:accent4>
          <a:srgbClr val="000000"/>
        </a:accent4>
        <a:accent5>
          <a:srgbClr val="FFFFFF"/>
        </a:accent5>
        <a:accent6>
          <a:srgbClr val="94AAB1"/>
        </a:accent6>
        <a:hlink>
          <a:srgbClr val="0066FF"/>
        </a:hlink>
        <a:folHlink>
          <a:srgbClr val="00CC66"/>
        </a:folHlink>
      </a:clrScheme>
      <a:clrMap bg1="lt1" tx1="dk1" bg2="lt2" tx2="dk2" accent1="accent1" accent2="accent2" accent3="accent3" accent4="accent4" accent5="accent5" accent6="accent6" hlink="hlink" folHlink="folHlink"/>
    </a:extraClrScheme>
    <a:extraClrScheme>
      <a:clrScheme name="Ripple 9">
        <a:dk1>
          <a:srgbClr val="000000"/>
        </a:dk1>
        <a:lt1>
          <a:srgbClr val="D7D1B9"/>
        </a:lt1>
        <a:dk2>
          <a:srgbClr val="B39257"/>
        </a:dk2>
        <a:lt2>
          <a:srgbClr val="B1A887"/>
        </a:lt2>
        <a:accent1>
          <a:srgbClr val="E6E3D4"/>
        </a:accent1>
        <a:accent2>
          <a:srgbClr val="A2A4AC"/>
        </a:accent2>
        <a:accent3>
          <a:srgbClr val="E8E5D9"/>
        </a:accent3>
        <a:accent4>
          <a:srgbClr val="000000"/>
        </a:accent4>
        <a:accent5>
          <a:srgbClr val="F0EFE6"/>
        </a:accent5>
        <a:accent6>
          <a:srgbClr val="92949B"/>
        </a:accent6>
        <a:hlink>
          <a:srgbClr val="666633"/>
        </a:hlink>
        <a:folHlink>
          <a:srgbClr val="9C98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Macintosh HD:Applications:Microsoft Office X:Templates:Presentations:Designs:Ripple</Template>
  <TotalTime>50</TotalTime>
  <Words>566</Words>
  <Application>Microsoft Macintosh PowerPoint</Application>
  <PresentationFormat>On-screen Show (4:3)</PresentationFormat>
  <Paragraphs>132</Paragraphs>
  <Slides>17</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17</vt:i4>
      </vt:variant>
    </vt:vector>
  </HeadingPairs>
  <TitlesOfParts>
    <vt:vector size="25" baseType="lpstr">
      <vt:lpstr>Times</vt:lpstr>
      <vt:lpstr>ＭＳ Ｐゴシック</vt:lpstr>
      <vt:lpstr>Arial</vt:lpstr>
      <vt:lpstr>Wingdings</vt:lpstr>
      <vt:lpstr>Calibri</vt:lpstr>
      <vt:lpstr>Times New Roman</vt:lpstr>
      <vt:lpstr>Symbol</vt:lpstr>
      <vt:lpstr>Ripple</vt:lpstr>
      <vt:lpstr>SUSTAINABILITY IN ENGINEERING DESIGN AND CONSTRUCTION</vt:lpstr>
      <vt:lpstr>SUSTAINABILITY REQUIREMENTS - FOCUS AREAS</vt:lpstr>
      <vt:lpstr>SUSTAINABILITY REQUIREMENTS - FOCUS AREAS</vt:lpstr>
      <vt:lpstr>EARLY ADOPTERS OF GOVERNMENT SUSTAINABILITY OBJECTIVES</vt:lpstr>
      <vt:lpstr>EARLY ADOPTERS OF GOVERNMENT SUSTAINABILITY OBJECTIVES</vt:lpstr>
      <vt:lpstr>DUTCH ENVIRONMENTAL VALUE STANDARDS</vt:lpstr>
      <vt:lpstr>DUTCH GOVERNMENT RECOGNIZED ENVIRONMENTAL IMPACTS</vt:lpstr>
      <vt:lpstr>DUTCH GOVERNMENT RECOGNIZED ENVIRONMENTAL IMPACTS</vt:lpstr>
      <vt:lpstr>BARRIERS TO IMPLEMENTING SUSTAINABILITY PRACTICES</vt:lpstr>
      <vt:lpstr>Drivers for Implementing Sustainable development Practices</vt:lpstr>
      <vt:lpstr>Drivers for Implementing Sustainable development Practices</vt:lpstr>
      <vt:lpstr>Sustainability in the Construction Sector</vt:lpstr>
      <vt:lpstr>Sustainability in the Construction Sector</vt:lpstr>
      <vt:lpstr>Pollution and Waste Management</vt:lpstr>
      <vt:lpstr>Global Environmental Treaties</vt:lpstr>
      <vt:lpstr>Foreign Government Environmental Regulations</vt:lpstr>
      <vt:lpstr>Chapter Two Summary</vt:lpstr>
    </vt:vector>
  </TitlesOfParts>
  <Company>San Jose State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SUSTAINABLE ENGINEERING DESIGN AND CONSTRUCTION</dc:title>
  <dc:creator>J. Yates</dc:creator>
  <cp:lastModifiedBy>Dr. J. K. Yates</cp:lastModifiedBy>
  <cp:revision>10</cp:revision>
  <dcterms:created xsi:type="dcterms:W3CDTF">2012-01-07T20:33:16Z</dcterms:created>
  <dcterms:modified xsi:type="dcterms:W3CDTF">2015-02-21T00:01:11Z</dcterms:modified>
</cp:coreProperties>
</file>

<file path=docProps/thumbnail.jpeg>
</file>